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6  ·  SESSION 29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rest of the SaaS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Customer Experience, Concur and Fieldglass, and the contracts nobody reads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tail that adds up to a core system. 21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21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Whether both metrics count them, and whether that was intended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they are different systems with different contracts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both metrics count them, and whether that was intended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system holds the master record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they log into both systems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Different contracts is exactly why this happens, so A has the fact right and the conclusion backwards. You may be paying for the same 2,000 people twice, and that can be entirely legitimate, since the two products do different things and both may need the record. What is not acceptable is not knowing. C is a sensible data question that does not change either licence. D is the entitlement error from session 27 once more. The action is simply to read both population definitions together and decide deliberately whether the double count is something you are willing to pay for.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PATTERN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all four have in common</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773524"/>
                <a:gridCol w="473991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PRODUCT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TYPICAL METRIC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MOVES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Customer Experience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orders, identities, contacts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Commercial success and marketing activity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Concur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Expense reports processed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Travel policy and the economic cycle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Fieldglass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Contingent spend or worker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Hiring mix and project cycles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SuccessFactors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Employees and subscribers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Headcount, from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third column. Not one of these is moved by an IT decision. They are all moved by the business doing ordinary business things, which is why licensing has to be represented where those decisions are made.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sheet, every agreement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 and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actually hold, at module level rather than product level. The bundle hides the unused pieces.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Metric and current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counted, and what your number is today against what you committed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date and notice period.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two dates that matter. Notice periods are missed far more often than renewal dates.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Business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person who asked for it and who will defend it. Not the IT contact, the budget holder.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number per module. It converts a renewal argument from an opinion into a fact.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tail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consolidated 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agreements, four owners, no single sheet. Nobody can answer what the estate costs, so nobody manages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Missed notice periods.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agreement auto renews for another term because a 90 day notice window passed unnoticed. Entirely avoidable.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Committing to peak volumes.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Transaction based products sized on a good year, then paid for through a bad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Double counted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Contractors in two systems, counted in both, discovered at a true-up rather than at a desk.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Renewing without adoption data.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cannot argue for a reduction you cannot evidence. Collect usage before the conversation, not during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one morning to spend on the SaaS tail. What produces the most value?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Renegotiating the largest single agreement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Building the one page inventory of all of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Auditing user counts in the biggest product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Consolidating the agreements onto one paper date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every other action depends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Building the one page inventory of all of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Renegotiating the largest single agreement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Building the one page inventory of all of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Auditing user counts in the biggest product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Consolidating the agreements onto one paper date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Everything else on this list depends on the inventory existing. You cannot know which agreement is largest, which renews first, or where the unused capacity sits until you have them on one page, so A and C are guesses dressed as priorities. D is a genuinely good idea and a much bigger project than a morning, and it needs the inventory as its first step anyway. The inventory is unglamorous, it takes a few hours, and it is the highest return single action available across this whole module, because it converts four blind spots into one managed estate.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tail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calendar, all renewals.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SAP SaaS renewal and notice date in a single view, with an alert 18 months out for the larger ones.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adoption per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discipline as session 27. A module below 20 percent adoption goes on the renewal agenda automatically.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business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agreement has one. They present at the renewal review, not the licensing team on their behalf.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overlapping populations.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Annually, across SuccessFactors, Fieldglass and anywhere else contractors appear. Once a year is enough.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as an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renewal dates allow, take the portfolio to one conversation rather than four. Leverage does not aggregate by itself.</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tail,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Customer Experience, Concur and Fieldglass meter on orders, identities, expense reports and contingent spend, so none of them behaves like a named user and every one of them is moved by the business rather than by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structural problem is not any single price but the absence of a consolidated view, because four agreements with four owners and four renewal dates means nobody can say what the estate costs or when it is next negotiable.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Build the one page inventory first, since every other action depends on it, and check the Fieldglass and SuccessFactors population overlap while you are there because that double count is the most commonly missed interaction in the estate.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30 · SaaS renewals and shelfware. Module six closes on negotiating the whole cloud estate at once.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SAP SaaS agreement you hold: product, module, metric, volume, renewal date, notice period, owner. One page.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earliest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Across the whole sheet. That is your next deadline, and it is usually sooner than people expect.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contractor overlap.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the same people counted in SuccessFactors and Fieldglass? Get the two definitions side by side.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each owner one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Would you buy this again today at this price? The answers are more useful than any usage report.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Total it 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Add the annual cost of the whole SaaS tail. Compare it to a core module. Most people are surprised.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estate mapped, product by product.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Customer Experience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redresscompliance.com/sap-cx-licensing-guide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4 in detail: Sales, Service, Commerce and CDC metrics.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Concur licensing and renewals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redresscompliance.com/sap-concur-licensing-guide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Volume commitments and what happens when travel falls.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Fieldglass and contingent workforce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redresscompliance.com/sap-fieldglass-licensing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population question, including the SuccessFactors overlap.</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Shelfware across the SAP cloud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redresscompliance.com/sap-shelfware-cloud-portfolio</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30 goes next: finding it before the renewal.</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Customer Experience, Concur and Fieldglass each meter differently, and none of them behaves like a named user.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transaction trap.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of these are priced on volume you do not control, and volume forecasts age badly.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common pattern.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products, four renewal dates, four owners, and no single view. That gap is where the money leaks.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one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sheet covering every SAP SaaS agreement. It takes a morning and it changes every conversation after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the tail as one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Individually these look small. Together they are frequently larger than a module of the core.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Small individually, large together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These agreements rarely get the scrutiny an ERP contract gets, because each one on its own looks like a rounding error. Added up across a large estate, they are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Four metrics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user, per transaction, per expense report, per worker. Each behaves differently under growth.</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Four renewals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Different dates, different owners, different notice periods. Nobody sees them on one calendar.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Departmental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Bought by sales, finance and HR rather than by IT. Often renewed without procurement involvement.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Unreviewed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Too small to trigger a governance threshold, so they auto renew for years without anybody reading them.</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structural problem is not the price of any one of these. It is that no single person can tell you what the SAP SaaS estate costs in total, when each part renews, and whether any of it is unused.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CUSTOMER EXPERIENCE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Sales, Service, Commerce and CDC</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products that are licensed separately and are commonly assumed to be one thing.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Sales and Service Cloud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user, and the metric people expect. The trap is entitling service agents who only need read access.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Commerce Cloud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Frequently priced on order volume or gross merchandise value. A good trading year raises your licence cost.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Customer Data Cloud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Priced on consumer identities under management. That number only ever goes up unless you actively delete.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Emarsys and marketing</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Contacts or messages. Marketing lists grow by default, and nobody in marketing is watching a licence metric.</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of these four scale with your customers rather than your employees, which means your software cost rises with commercial success. That is worth banding, exactly as in session 28.</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CONCUR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Travel and expense, priced on activity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is usually the report.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on expense reports processed, sometimes with a user element. Activity, not headcount.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Volume is seasonal and cyclical.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Travel collapses in a downturn and rebounds after. Your commitment should not assume a straight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Modules stack quietly.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Expense, Travel, Invoice, Request and analytics. Each added separately, often years apart, rarely reviewed together.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unused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a user element exists, leavers persist exactly as in session 27. Same fix: an archiving rule that actually runs.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what happens below the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travel drops 40 percent, do you still pay for the volume? Usually yes, and it is worth asking before you find out.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Travel volumes fall 40 percent for two years. What happens to a volume based Concur commitment?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pay less, since you process fewer reports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keep paying the committed volume unless the contract says otherwise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commitment automatically re-baselines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can terminate for material change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keep paying the committed volume unless the contract says otherwise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pay less, since you process fewer reports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keep paying the committed volume unless the contract says otherwise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commitment automatically re-baselines each year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can terminate for material change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27's reduction right in a different metric, and the asymmetry is the same: commitments move up easily and down rarely. A describes consumption pricing, which is not what a commitment is. C happens only where you negotiated it. D would need an unusually generous clause and a fairly extreme change. Anyone who lived through a travel collapse learned this the expensive way: two years of paying for expense reports nobody filed. So ask what happens below the commitment before you sign, and ask for a floor you can live with rather than assuming the number only matters on the way up.</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FIELDGLASS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contingent workforce, and who counts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External workforce management, and the one product in this session where the metric definition is genuinely contentious.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Priced on spend or workers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Commonly a percentage of contingent spend flowing through, or a per worker figure. Confirm which one you signed.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population is fluid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Contractors start and stop constantly. Whether you count actives, peak or cumulative matters enormously.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overlaps SuccessFactors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Contractors may count in both. Session 27's population definition and this one need reading side by side.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Suppliers may pay too</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 in Ariba, staffing suppliers can bear a fee. The same onboarding friction from session 28 applies here.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Fieldglass and SuccessFactors overlap is the single most commonly missed interaction in the SAP SaaS estate. If contractors are in your HR record and in your contingent workforce system, read both definitions before your next true-up.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2,000 contractors sit in both SuccessFactors and Fieldglass. What should you check?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they are different systems with different contracts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both metrics count them, and whether that was intended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system holds the master record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they log into both systems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2026-08-12T20:46:31Z</dcterms:created>
  <dcterms:modified xsi:type="dcterms:W3CDTF">2026-08-12T20:46:31Z</dcterms:modified>
</cp:coreProperties>
</file>