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SAP LICENSING MASTERY  |  MODULE 6  ·  SESSION 28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Ariba and the SAP Business Network</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Procurement licensing, supplier fees, and the network in the middle</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COURSE</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40 sessions, from the counting rules to the capstone negotiation</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only two sided metric in the course. 21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21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sap-licensing  |  Session 28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metric rises, because value flowing through rose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transaction volumes are unchanged</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metric rises, because value flowing through rose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It depends on whether new suppliers were added</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rate falls automatically to compensate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 spend based metric measures value, so the same volume at a higher price is a higher figure, and your licence cost moves with a commodity market you do not control. A confuses volume with value. C is irrelevant, since the existing suppliers alone produce the increase. D is wishful. This is the argument for banding: agree that the price steps at defined thresholds rather than tracking spend continuously, so ordinary market movement does not reprice your contract. Ask for it before signature, because after signature you are asking for a concession rather than agreeing a structure.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28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NETWORK</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Why leaving is harder here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Four sources of switching cost, and only the first one is technical.</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Your integrations</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ordinary cost of moving any platform. Real, bounded, and the smallest of the four.</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Supplier onboarding</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Every connected supplier has to be re-onboarded somewhere else. That is thousands of relationships, not a data migration.</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Supplier goodwill</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You asked them to join and pay fees. Asking them to do it again on a different network costs credibility you may need elsewhere.</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Process embedding</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Approval flows, catalogues and controls built around the platform. The audit and compliance story is built on it too.</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This is the highest switching cost of any product in this course, and switching cost sets renewal price, per session 21. So do the work at the first contract, because your leverage will not be higher later.</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28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DEAL</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Negotiating the procurement stack</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Band the spend metric.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Stepped thresholds rather than continuous tracking, so ordinary price movement does not reprice you mid term.</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Cap the uplift.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ceiling on annual increase regardless of what the metric does. This is the single most valuable term here.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Buy modules you will use.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Sourcing, contracts and invoicing are separate. A module bought for a future phase is shelfware with a renewal date.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Ask about supplier fees.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Current rates, thresholds and any programme to support your long tail. It affects your adoption, so it belongs in the conversation.</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Settle renewal early.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Switching cost here is enormous, so the renewal mechanism matters more than in any other product in module 6.</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28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TRAPS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ways Ariba deals go wrong</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Unbanded spend pricing.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licence tracks a commodity market. Your budget moves for reasons that have nothing to do with your software estate.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Ignoring supplier fees until go live.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Onboarding stalls, the long tail refuses, and the business case depends on adoption you did not achieve.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Buying the full stack up front.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Five modules licensed, two implemented. The other three renew quietly for years.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No renewal mechanism.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With this switching cost, an undefended renewal is the most expensive omission available in the SaaS estate.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Measuring success only on savings.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If adoption raises the licence cost, someone has to own the net number, or the programme quietly stops onboarding.</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28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Which term should you fight hardest for in an Ariba agreement?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larger discount on the first year subscription</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Banded pricing with a capped annual uplift</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Free supplier onboarding support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Additional sourcing project entitlements</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Think about which one protects you when the metric moves.</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28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Banded pricing with a capped annual uplift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larger discount on the first year subscription</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Banded pricing with a capped annual uplift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Free supplier onboarding support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Additional sourcing project entitlements</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B is the mechanism, and by now you know why that wins: it governs every year rather than one, and it protects you against a metric that moves for reasons outside your control. A is the year one number again, gone by year two. C is genuinely useful and worth asking for, and it helps your programme rather than your contract. D is entitlement you may not use. The distinctive feature of Ariba is that your switching cost is the highest in the portfolio, so the terms that govern later years matter more here than anywhere else, and they have to be won at the first contract.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28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OPERATING MODEL</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Running the procurement estate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Track the metric monthly.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Spend under management against your band. You want to see a threshold approaching, not arrive at it.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Own the supplier fee conversation.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named person, a standard explanation, and a list of who falls above the threshold before you onboard them.</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Report module adoption.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Events run, contracts managed, invoices processed. Per module, so an unused one is visible before it renews.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Net the business case.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Savings delivered minus licence cost. If adoption raises the licence, the programme needs the net figure to stay funded.</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Diarise the renewal 18 months out.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Highest switching cost in the portfolio means the longest run up. Start before the vendor does.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28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28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The network,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Ariba is the only two sided arrangement in this course, because you pay a subscription and your suppliers above a threshold pay network fees, and their objections arrive at your procurement team rather than at SAP.</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Procurement is commonly priced on spend under management, which rises when the programme succeeds and when commodity prices move, so band the metric and cap the annual uplift before signature rather than after.</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Switching cost here is the highest in the portfolio because it includes every supplier relationship you onboarded, so the renewal mechanism is worth more in this agreement than in any other product in module 6.</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29 · The rest of the SaaS estate. Customer Experience, Concur and Fieldglass, and the contracts nobody reads.</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sap-licensing  |  Session 28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29</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an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Get the line items.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Your procurement spend broken out by module rather than as one figure. Ask your account team if you cannot find it.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your metric definition.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exactly counts as spend under management in your contract, and is the pricing banded or continuous?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Count suppliers above the threshold.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How many of your connected suppliers pay fees? That number predicts your onboarding friction.</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module adoption.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For each licensed module, what was used last quarter? Sourcing is the usual surprise.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Net your business case.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Savings attributed to the platform, minus what the platform costs. Most cases only ever show the first number.</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28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SAP Ariba licensing explained</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redresscompliance.com/sap-ariba-licensing-guide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module stack and the metrics, with worked pricing examples.</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SAP Business Network supplier fees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redresscompliance.com/sap-business-network-fees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Slide 6 in detail: thresholds, rates and how to brief your suppliers.</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Spend based licensing metrics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redresscompliance.com/spend-under-management-licensing</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Banding, caps and the definitions worth negotiating.</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SaaS renewal negotiation</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redresscompliance.com/sap-saas-renewal-guide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Renewal mechanisms, which matter most where switching cost is highest.</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SAP cloud portfolio overview</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redresscompliance.com/sap-cloud-licensing-guide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Where procurement sits in the estate, which is session 29's subject.</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28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28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Separate the two sides.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you pay as a buyer and what your suppliers pay to transact with you. Both affect you, only one is your invoice.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the spend metric.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Procurement is often priced on spend under management, which behaves nothing like a user count.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Anticipate supplier pushback.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Supplier fees are a real friction in your onboarding programme, and they land on your team rather than SAP's.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See the network effect.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Why leaving is harder here than in any other SaaS product, and what that means for your renewal.</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Negotiate the whole stack.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Sourcing, contracts, buying, invoicing and the network are separately licensed and rarely bought together well.</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28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Two sides of one network</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Every other product in this course has one payer: you. Ariba runs on a network where your suppliers are also charged, and that changes how the product behaves and how you should buy it.</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You pay</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Subscription for the modules, commonly scaled to spend under management or transaction volume.</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They pay</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Suppliers above a threshold pay network fees to transact with you. Not your invoice, very much your problem.</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A stack</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Sourcing, contracts, buying, invoicing, the network. Separately licensed and often bought piecemeal.</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Sticky</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Once thousands of suppliers are onboarded, moving is a programme rather than a migration.</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practical consequence: your leverage at renewal is lower than in any other product we have covered, because switching cost is not just your data and your integrations, it is every supplier relationship you have connected.</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28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YOUR SIDE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actually license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Four groups, licensed separately. Most organisations start with one and accumulate the rest.</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Sourcing</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Running events, RFx and auctions. Often priced on the number of sourcing projects or on the spend sourced.</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Contracts</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contract repository and lifecycle. Usually per user, and usually a small population of contract managers.</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Buying and invoicing</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Requisitions, purchase orders, invoice matching. Priced on transaction volume or spend under management.</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Network access</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Your side of the connection to suppliers. Increasingly bundled, and worth confirming what your tier actually includes.</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Supply chain collaboration and forecasting are separate again, and separately renewable. Ask for the line items rather than the bundle price: organisations frequently discover they are paying for a sourcing module that ran four events last year, and that is invisible inside a single procurement figure.</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28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THEIR SIDE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your suppliers pay</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Fees above a threshold.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Suppliers below a volume or value threshold typically transact free. Above it, they pay to stay connected to you.</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Charged on relationship and volume.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Broadly, a fee reflecting the number of customer relationships and the documents transacted. Rates change, so verify current ones.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It becomes your problem.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Suppliers do not call SAP about it. They call your procurement team, and often during the onboarding you are trying to run.</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Small suppliers resist hardest.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fee that is trivial for a large vendor is a genuine objection for a small one, and small suppliers are usually your long tail.</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Plan for it in the programme.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Onboarding rates fall when fees are a surprise. Communicate early, and know which suppliers fall above the threshold.</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28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suppliers object to network fees during onboarding. Whose problem is it?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SAP's: they charge the fee, so they handle the objection</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Yours: it lands on your team and it slows your programme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supplier's: it is a cost of doing business with you</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Nobody's: fees are small enough to be ignored</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and pick an answer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28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Yours: it lands on your team and it slows your programme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SAP's: they charge the fee, so they handle the objection</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Yours: it lands on your team and it slows your programme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supplier's: it is a cost of doing business with you</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Nobody's: fees are small enough to be ignored</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Commercially A and C are both defensible, and operationally they are useless. The supplier has no relationship with SAP and every relationship with you, so the call comes to your category manager, who now has a procurement problem instead of an onboarding task. D underestimates the long tail: a fee that a large vendor absorbs without comment is a real objection for a small supplier, and small suppliers are usually most of your count. Treat supplier fees as a programme risk with an owner and a communication plan, because onboarding rates are what determine whether the whole investment pays back.</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28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METRIC</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Spend under management, and how it behaves</a:t>
            </a:r>
            <a:endParaRPr lang="en-US" sz="2700" dirty="0"/>
          </a:p>
        </p:txBody>
      </p:sp>
      <p:graphicFrame>
        <p:nvGraphicFramePr>
          <p:cNvPr id="9"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691045"/>
                <a:gridCol w="4175760"/>
                <a:gridCol w="4407747"/>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ASPECT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MEANS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WHY IT MATTERS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base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Spend flowing through the platform, not total spend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Onboarding more categories raises the metric</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Direction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Rises with adoption, which is the goal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Success on the programme increases the licence cost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Volatility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Commodity prices and volumes move it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raw materials spike can move the licence figure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Currency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Multi currency estates convert at a stated rate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Ask which rate and when it is set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Your lever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Banding, caps and the definition of what counts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All contract terms, all negotiable before signature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Notice the awkward incentive on the second row. You are paying more precisely when the programme works, and adoption is the outcome everyone is measured on. Band the pricing so success does not become a budget problem.</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28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commodity costs rise 30 percent. What happens on a spend based licence?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transaction volumes are unchanged</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metric rises, because value flowing through rose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depends on whether new suppliers were added</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rate falls automatically to compensate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28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2026-08-12T20:13:20Z</dcterms:created>
  <dcterms:modified xsi:type="dcterms:W3CDTF">2026-08-12T20:13:20Z</dcterms:modified>
</cp:coreProperties>
</file>