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6  ·  SESSION 27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SuccessFactors and HCM SaaS licensing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Per employee against per subscriber, and what churn does to the bill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metric that follows your headcount. 21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21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How and when the population is measured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the lowest possible per employee rate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How and when the population is measured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seasonal staff use the system at 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Moving seasonal staff to a separate instance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gap between an average and a peak is 4,000 people, which will dwarf anything you win on the rate, so A is optimising the smaller number. C is the session 22 reflex again and it does not apply, because entitlement counts regardless of use. D creates an administrative and data problem to solve a commercial one, and it rarely survives contact with HR. The question to settle before signature is precisely this: is the population measured as an annual average, a point in time, or the peak? For a seasonal business that single definition can be the largest term in the agreement.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RENEWAL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happens when the number moves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mechanics to establish. HCM populations move in both directions, and most contracts only handle one of them.</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Growth above the commitment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At what rate, and measured when? The same overage question from session 22, in a metric HR controls rather than IT.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Reduction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Can the committed volume come down if you divest or restructure? Usually not by default, and it is worth asking.</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Acquisitions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Adding a company mid term. Agree the rate now, because doing it during an integration is doing it badly.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Divestments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Can entitlement transfer to the buyer, and for how long? A transition services agreement needs this to exist.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Reduction rights are the distinctive HCM ask. In most metrics your population only grows, but workforces genuinely shrink, and a contract that cannot follow that leaves you paying for people who left.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Reducing the number honestly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Archive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Leavers whose records still count. Define the archiving rule, automate it, and check the figure after the first run.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modules to populations.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everyone needs recruiting or learning. Per subscriber modules should be entitled to the group that uses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the population precisely.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the contract: who is in, who is out, and how contractors and seasonal staff are treated. Ambiguity resolves upward.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Choose the measurement basis.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average rather than peak, where your business is seasonal. Ask for it explicitly, because the default will not be that.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module by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suite is bought as a bundle and used unevenly. A module nobody adopted is shelfware with a headcount multiplier.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HCM deals go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Buying the whole suite for everyone.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expensive default available, and the most common. Scope each module to the population that uses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Leaving the population undefined.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written definition of who counts. At the first true-up, the definition will not be the one you assumed.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Peak measurement in a seasonal business.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Paying all year for a December workforce. Frequently negotiable, and almost never negotiated.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reduction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divest a division and keep paying for its people, because the commitment only moves upward.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archiving.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Leaver records accumulating quietly for years. The cheapest saving in this session and the one most often left undone.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lever gives the largest defensible reduction on an HCM subscription?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Deactivating accounts for users who never log in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Scoping each module to the population that uses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a deeper discount on the per employee 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Consolidating to fewer HR system instances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one changes the counted population.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Scoping each module to the population that uses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Deactivating accounts for users who never log in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Scoping each module to the population that uses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a deeper discount on the per employee 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Consolidating to fewer HR system instances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Scope is the lever because it changes what you are counting, not what you pay per unit. A learning module entitled to 9,000 people when 2,000 will ever use it is the largest avoidable line in most HCM agreements. A does nothing on an entitlement metric, which is the lesson from knowledge check 1. C is worth doing and it is arithmetic on a number you have already accepted as too large. D is an architecture decision with real merit and it does not change the headcount you are licensed for. Get the scope right first, then negotiate the rate on the smaller number.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HCM number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headcount forecast from HR.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from finance and not from last year. HR owns the meter, so they should be in the licensing conversation.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HR record against your licensed volume. Small drifts are cheap to fix and expensive to discover at a true-up.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archive job.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a schedule, with someone checking it ran. This is the maintenance task that quietly pays for itself every year.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adoption by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for licensing relief, but to decide what to renew. A module at 5 percent adoption is a renewal conversation.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Flag corporate activity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acquisition or divestment moves this metric immediately. Licensing should hear about it before it closes, not after.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HCM licensing,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SuccessFactors is priced on entitlement rather than activity, so a per employee metric counts your workforce whether or not they log in, and the usage optimisation that worked in earlier modules simply does not apply.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levers are the definition of the counted population and the scope of each module, both of which are contract questions, and scoping a suite module to the group that actually uses it is usually the largest defensible saving.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Workforces move in both directions, so establish the measurement basis, the growth rate, the reduction right and what happens on an acquisition or divestment before you sign, because only one of those four is ever there by default.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28 · Ariba and the Business Network. Procurement licensing, supplier fees, and the network in the middle.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counted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number are you licensed for, and what is your actual headcount today? The gap is the conversation.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population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your contract, in writing. Check specifically how contractors and seasonal staff are treated.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leaver records.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terminated employees are still active records in the system? Then find out whether they 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adoption per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module you pay for, what share of the entitled population used it in the last quarter?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about the reduction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question to your account team: if our headcount falls by 20 percent, what happens to the commitment?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SuccessFactors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redresscompliance.com/sap-successfactors-licensing-guide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metrics and the module structure, module by module.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HCM population definitions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redresscompliance.com/sap-hcm-licensing-population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8 in detail: contractors, seasonal staff and the edge cases.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SaaS renewal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redresscompliance.com/sap-saas-renewal-guide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Reduction rights, growth rates and what moves in a renewal.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cloud portfolio overview</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SuccessFactors sits in the wider SaaS estate.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Shelfware across the SAP cloud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redresscompliance.com/sap-shelfware-cloud-portfolio</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Unadopted modules, and how to find them before a renewal.</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employee counts your workforce whether or not they log in. Per subscriber counts who is entitled to use a module.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who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Contractors, seasonal staff, leavers, dormant records and populations you would not think of as employees.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module structure.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SuccessFactors is a suite of modules, each with its own scope, and you rarely need all of them for everyone.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churn.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headcount priced subscription in a business that grows, shrinks, acquires and divests. The contract has to allow for that.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Reduce the number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 hygiene, module scoping and population definitions. Real reductions, not reclassification games.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metric you do not control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metric so far has been something you could manage: users you classify, documents you architect, services you switch off. HCM is priced on headcount, and the business decides that.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Headcount</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meter is your workforce. HR hires, and the licence number moves without anyone consulting procurement.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Everyone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Per employee metrics count people who never log in. Usage optimisation does not reduce this number.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Modules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suite, not a product. Scope is the main lever, and the wrong scope is expensive across your whole population.</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Churn</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Acquisitions, divestments and seasonal peaks all move the number, in both directions and often within one year.</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consequence: the optimisation techniques from earlier modules mostly do not apply here. What works instead is precise definitions, careful module scoping, and contract terms that let the number move down as well as up.</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Per employee against per subscriber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98251"/>
                <a:gridCol w="4361349"/>
                <a:gridCol w="4314952"/>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PER EMPLOYEE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PER SUBSCRIBER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total workforce, in scope of the module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People entitled to use that module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Logging 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Irrelevant. Counted either 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Irrelevant. Entitlement is the trigger, not usage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Typical modules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 HR, payroll, the suite-wide services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Learning, recruiting, performance and similar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Your lever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definition of the counted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populations you entitle, module by module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Moves when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hire, acquire or divest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extend a module to a new group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Both metrics count entitlement rather than activity, which is the point people miss. Nobody logging in does not reduce either figure. Only changing the counted population or the entitled scope does.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SUITE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modules are structured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groups. You buy a suite and you use it unevenly, which is where most of the avoidable cost sits.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Core HR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Employee Central and the system of record. Per employee, suite wide, and the one population that genuinely is everyone.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Talent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Recruiting, performance, succession, compensation. Usually per subscriber, and rarely needed for the whole workforce.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Learning</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Often the largest avoidable line. Entitled to everyone by default, used by a fraction, and priced across the population.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Payroll and time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Country dependent, sometimes priced separately, and the scope varies considerably by where you operate.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second and third cards together. Talent and learning are where scope discipline pays, because entitling them to the entire workforce multiplies a per head rate across people who will never open the module.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Half your 4,000 employees never log into SuccessFactors. What does that save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Roughly half, since unused accounts can be reclaimed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on a per employee metric: entitlement is what counts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how long they have been inactive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and it is grounds for a refund claim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Nothing on a per employee metric: entitlement is what counts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Roughly half, since unused accounts can be reclaimed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Nothing on a per employee metric: entitlement is what counts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how long they have been inactive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and it is grounds for a refund claim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single most important difference between HCM licensing and everything else in this course. A per employee metric counts your workforce in scope of the module, so an employee who has never logged in is counted exactly like one who logs in daily, and there is no account to reclaim. A and C both import the reclassification thinking from session 22, which simply does not transfer. D is wrong: you bought entitlement for a population and you received it. The levers here are the definition of the counted population and the module scope, and both of them are contract questions rather than administration.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POPULATION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actually counts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Employees, obviously.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Permanent staff in scope of the module. This part is never the argument.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Contractors, sometimes.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Depends entirely on the definition in your contract. If they are in the HR record, assume they count until you have it in writing.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Seasonal and temporary staff.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retailer at Christmas or an agricultural business at harvest can double a population for two months. Ask how it is measured.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Leavers still in the system.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Records not archived can keep counting. This one is genuinely fixable, and it is the closest thing to easy money here.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Populations you forgot.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Pensioners with self service access, board members, joint venture staff. Each has to be considered against the definition.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headcount peaks at 9,000 in December and sits at 5,000 the rest of the year. What matters most?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the lowest possible per employee 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and when the population is measured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seasonal staff use the system at 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Moving seasonal staff to a separate instance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2026-08-12T19:11:46Z</dcterms:created>
  <dcterms:modified xsi:type="dcterms:W3CDTF">2026-08-12T19:11:46Z</dcterms:modified>
</cp:coreProperties>
</file>