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5  ·  SESSION 23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GROW with SAP: the public edition</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Standardisation as the price of the discount, and who that trade suits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other cloud path, and what it costs. 22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22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Ask whether the requirement is genuinely differentiating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Build it in the core, since it is business critical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Build it on BTP, and budget the consumption it adds</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Ask whether the requirement is genuinely differentiating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Switch to private edition immediately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 comes first because most requirements described as bespoke turn out to be habits rather than advantages, and the honest question separates the two. A is not available at all in public edition, which is the point of the product. B is the correct answer once C is answered and the requirement is genuinely differentiating, and it carries a real consumption cost you should budget. D is sometimes right, but reaching for it at the first unsupported requirement means you never established whether the requirement deserved to survive. Run C, then B, then D, in that order.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MONEY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the commercial model differs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metric is familiar. The contract around it is shorter, and that changes what there is to negotiate.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Still FUE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same weights from session 22, so the classification work carries over exactly. Do it before the baseline here too.</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more standard contract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Less bespoke drafting, fewer negotiated clauses. Faster to sign, and less room to shape the terms you care about.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Lower implementation cost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fixed methodology genuinely shortens the programme, and this is usually the largest saving in the whole comparison.</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same three questions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Renewal mechanism, exit terms and the overage rate still matter. A standard contract does not mean an unnegotiable one.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trap is to assume that a standard contract is a fair contract because there is less of it. Fewer clauses means the ones that remain carry more weight, so read the renewal and exit terms with exactly the attention you would give a private edition deal.</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Who public edition actually suits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Net-new entities.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new subsidiary, a carve-out, a greenfield business unit. Nothing to unlearn, so the standard costs you nothing to accept.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Mid-market with a thin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Few modifications, few integrations, and no appetite to run a platform team. The saving on operations is the whole case.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Organisations with genuine standardisation intent.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the aspiration, the intent. Measured by whether process owners have already agreed, in writing, to drop their variants.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two tier strategy.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Private edition at the centre for the differentiated core, public edition at the edges for subsidiaries. This is common and it works.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 a complex estate looking for a discount.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customisation carries real advantage, public edition removes the advantage and the discount does not compensate.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 GROW deal goes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Choosing it on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Picking public edition for the lower cost and then trying to rebuild your old processes inside it, which is the most expensive route available.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Sponsor says yes, process owners say no.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standardisation commitment is made in the steering committee and rejected in practice, six months into the build.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Underestimating BTP consumption.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extension you were going to build in the core now consumes the allowance, and the allowance was sized for less.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Ignoring the release cadence.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upgrades a year on SAP's calendar means a permanent regression testing commitment. Budget the people, not just the licence.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Skipping the contract read.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Treating a standard agreement as a non negotiable one, and leaving renewal, exit and overage exactly as drafted.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recurring cost do organisations most often leave out of a GROW business case?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subscription itself</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Regression testing for two releases a year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Hosting and infrastructure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Digital Access for indirect use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Regression testing for two releases a year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subscription itself</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Regression testing for two releases a year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Hosting and infrastructure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Digital Access for indirect use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and C are always in the case because they arrive as invoices, and D is usually remembered by anyone who has worked through module 3. B is the one that gets missed, because it is a people cost rather than a vendor cost and no invoice ever announces it. Two releases a year means a permanent testing capability: your integrations, your BTP extensions and your critical process flows all need verifying on SAP's calendar, not yours. It is not enormous, but it is annual and it never stops, and a business case built without it understates the running cost of the product in a way that surfaces about a year after go live.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Living with a release cycle you do not control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Automate the regression pack.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Twice a year forever justifies the investment quickly. Manual testing on someone else's calendar becomes a standing tax.</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release notes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They arrive before the release does. Treat them as a planning input rather than a surprise, and staff the window.</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extensions thin.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BTP extension is something to retest and something that consumes. Fewer, simpler extensions age much better.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Watch the allowance monthly.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grows quietly, exactly as in session 22. The allowance is finite and the overage is priced separately.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Hold the standardisation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Requests to recreate the old way will keep arriving. Someone senior has to keep saying no, and that is a named job.</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23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GROW,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GROW is S/4HANA Cloud public edition with a fixed methodology and a preconfigured process set, and it is a different offer rather than a smaller one, because the difference is control rather than scale.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You cannot modify the core, extensions live on BTP through released interfaces and consume the allowance, and upgrades arrive twice a year on SAP's calendar, which is a permanent regression testing commitment.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metric is still FUE and the contract is shorter, so do the classification work before the baseline and read renewal, exit and overage with the same attention you would give a private edition deal.</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24 · RISE against on premise against staying. The decision itself, and the ECC option beyond 2030.</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your modifications.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core modifications does your current system carry? That figure is the first honest input to the public against private question.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a process owner, not a sponsor.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one heavily customised process and ask the person who runs it whether they would accept the standard. Their answer is the real one.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habit from advantage.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three customisations and write one sentence each on what competitive advantage they deliver. Some will not survive the sentence.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testing.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would twice yearly regression testing cost you in people? Put a number on it and add it to any GROW case you see.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one release note.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a recent public edition release note and read it as though you had to plan around it. That is the rhythm you are signing up to.</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GROW with SAP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redresscompliance.com/grow-with-sap-buyer-guide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offer, component by component, with the entitlements spelled out.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Public against private edition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redresscompliance.com/s4hana-cloud-public-vs-private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Slide 5 in much more detail, including the extension boundary.</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BTP consumption and CPEA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redresscompliance.com/sap-btp-licensing-cpea-guide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extension actually costs once it all moves onto the platform.</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versus S/4HANA on premise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redresscompliance.com/sap-rise-vs-s4hana-on-premise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third option, which is where session 24 goes next.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negotiation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redresscompliance.com/sap-rise-negotiation-tactics-2026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Renewal, exit and overage, all of which apply to a GROW contract too.</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23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Describe the offer.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S/4HANA Cloud public edition with a fixed methodology, a preconfigured process set, and a release cycle you do not control.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State the real difference.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Public against private is not a size question. It is a question about who decides how the software behaves.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extension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you may still build, on the platform rather than in the core, and what that means for the work you have today.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commercial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FUE again, a shorter and more standard contract, and less to negotiate, which cuts both ways.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Judge the fit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GROW suits organisations willing to change process to match software. That is a real decision, not a technicality.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different offer, not a smaller one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GROW is often introduced as RISE for smaller companies. That framing is wrong and it leads buyers to the wrong question, because the difference is control rather than scale.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Public</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One multitenant environment on a fixed release cadence. You consume the standard, you do not shape it.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Faster</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Preconfigured processes and a fixed methodology. Implementations are shorter because the choices are already made.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Cheaper to run</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Less to operate, less to test, less to maintain. The saving is real and it continues past go live.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Less yours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No core modification, upgrades on SAP's calendar, and a scope boundary you work inside rather than around.</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trade is explicit and it is reasonable: you give up the ability to make the software match your process, and in exchange you get speed, a lower running cost and a smaller estate to look after.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INSIDE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GROW actually contains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components. As with RISE, read the order form rather than the brochure, because the entitlements on the surrounding pieces vary.</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application</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S/4HANA Cloud public edition, licensed in FUE, with a defined scope of preconfigured end to end processes.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methodology</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fixed implementation approach with a defined scope, phases and acceptance. Faster because it is not negotiable.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platform allowance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BTP credits for extension and integration, which is where all your custom work now has to live.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service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Hosting, operations and upgrades, on SAP's release calendar rather than yours. Two major releases a year.</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the shape is the same as session 21: an application, a platform allowance and a managed service. What changes is how much of it you are allowed to alter.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COMPARISON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Public edition against private edition</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83840"/>
                <a:gridCol w="4175760"/>
                <a:gridCol w="431495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DIMENSION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PUBLIC (GROW)</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PRIVATE (RISE)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Core modification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 permitted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Permitted, and often the reason to choose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Extensions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 BTP, through released APIs only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 the system, including classic ABAP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Upgrades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Twice a year, on SAP's calendar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Scheduled with you, within a service window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Scope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Preconfigured processes, defined set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Whatever your licence and build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Implementation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Fixed methodology, shorter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programme, your timeline, your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Best for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Net-new, mid-market, or a willing greenfield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Complex estates carrying real differentiation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first row as the whole table. Everything else follows from whether you are allowed to change the core, and that single answer determines which of these two products you are actually buying.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9,000 person manufacturer with heavily customised ECC asks whether GROW is right for them. What decides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Headcount: 9,000 is too large for public edition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they will drop the customisation and adopt standard process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Their data volume and capacity requirement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they are already on a hyperscaler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Whether they will drop the customisation and adopt standard process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Headcount: 9,000 is too large for public edition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Whether they will drop the customisation and adopt standard process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Their data volume and capacity requirement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they are already on a hyperscaler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deciding question is behavioural, not technical. Large organisations do run public edition successfully, and small ones sometimes need private edition, so headcount is a weak proxy at best, which rules out A. C and D are real considerations for sizing and hosting but neither one determines whether the product fits. What determines fit is whether the business will genuinely change its processes to match the software. If the answer is yes, GROW is fast and cheap. If the answer is no, and it often is once you ask the process owners rather than the programme sponsor, then public edition becomes an expensive way to discover that.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BOUNDARY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you may still build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 the platform, not in the core.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Extensions live on BTP as side by side applications. The core stays standard so that it can be upgraded without you.</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Through released interfaces only.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integrate through published APIs and events. Reaching into tables the way you could in ECC is not available.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Key user tooling for the small things.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Fields, forms, simple logic and layouts are configurable in-app without a developer, and that covers more than people expect.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rest becomes a process decision.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Anything you cannot build has to be absorbed by changing how the business works, which is a decision with an owner and a cost.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Consumption is metered.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you move onto BTP consumes the allowance from session 22. Extension is permitted, and it is not free.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need a bespoke pricing calculation that public edition does not support. What is the honest first response?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Build it in the core, since it is business critical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Build it on BTP, and budget the consumption it adds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whether the requirement is genuinely differentiating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Switch to private edition immediately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There is more than one defensible answer, so think about the order.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2026-08-12T16:41:02Z</dcterms:created>
  <dcterms:modified xsi:type="dcterms:W3CDTF">2026-08-12T16:41:02Z</dcterms:modified>
</cp:coreProperties>
</file>