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5  ·  SESSION 22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RISE licensing and sizing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FUE weights, the committed volume, and what growth above it costs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arithmetic under the RISE price. 23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23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Close to today's figure, with the overage rate negotiated and capped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Today's figure plus 20 percent, so you are covered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Close to today's figure, with the overage rate negotiated and capped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Today's figure minus a margin, and buy the shortfall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figure produces the best headline discount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Undated growth is a forecast, and you pay for a commitment from day one whether the growth arrives or not. Buying it up front means five years of paying for users who may never exist. The correct instrument is a negotiated overage rate, agreed while you still have leverage, so growth costs a known amount when and if it happens. A pays for a forecast. C sounds clever but leaves you buying at the undefended rate, which is the same trap from the other side. And D is how organisations end up committing to a number that was chosen by a discount table rather than by their own headcount.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ABOVE THE 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happens when you exceed the commitment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things to establish in writing, because all four are easy to agree now and expensive to discover later.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rate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one FUE above the commitment costs. It should be the same rate you negotiated, not a list price with the discount removed.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trigger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Measured when, and against what. An annual true-up is very different from a monthly one for a seasonal business.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direction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Can the commitment come down if the population does? Usually not, which is exactly why you do not oversize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effect on renewal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Does an overage year reset the baseline for the next term? If it does, one busy year is priced in permanently.</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from session 12 repeating: the rate you never negotiate is the rate you eventually pay. An undefended overage clause is the most reliable way for a good first term to become an expensive fourth one.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OTHER METER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FUE does not cover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and memory.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system is sized on data volume and workload, in capacity units. That is a separate line, and it grows with your data rather than your headcount.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production systems.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test and quality landscapes are capacity you pay for. Ask how many are included before you assume.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BTP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 and extension run on the platform allowance from session 21, which is metered separately and runs out quietly.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Digital Access.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Indirect document creation is its own meter, unchanged by the move. Module 3 applies inside RISE exactly as outside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implementation.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meter at all, and usually the largest number in the first two years. It sits outside every figure on this slide.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sizing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Baselining before cleaning.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Taking the measurement first and doing the classification work afterwards, which turns a technical figure into a commercial fact you then have to buy your way out of.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Buying the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Committing to undated growth from day one, so you pay for five years for users who may never join.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Leaving the overage undefended.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agreed rate above the commitment, so growth is bought at whatever the price list says in the year it happens.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Modelling capacity off headcount.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Assuming the system meter follows the people meter. It follows your data, and for many businesses those diverge sharply.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Letting the bands drift back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Reclassifying once, at signature, and never again. Roles creep upward on their own and the saving quietly reverses.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data volume doubles but your headcount is flat. What happens to your RISE cost?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FUE is flat, so the price is flat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Capacity rises even though FUE does not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FUE is recalculated upward to reflect the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triggers a Digital Access assessment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meter is turning.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Capacity rises even though FUE does not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FUE is flat, so the price is flat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Capacity rises even though FUE does not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FUE is recalculated upward to reflect the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triggers a Digital Access assessment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two meters are independent. FUE prices people and capacity prices the system, so a data-heavy, people-light business can hold its user number completely flat and still see the bill rise. A is the assumption that makes budgets wrong, because it treats the user number as the whole price. C is false: data volume does not reclassify users. D confuses two different things, since Digital Access is about documents created by external systems, not about how much data you happen to store. The practical consequence is that your capacity growth needs its own forecast and its own rate.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number once you are 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quarterly, not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surprise at the true-up is a failure of measurement, not of luck. Know your position before the vendor tells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Rebalance the bands continuously.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Roles drift upward on their own. A quarterly review that moves drifted users back down pays for itself in one cycle.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capacity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Its own line, its own trend, its own forecast. It will not follow your headcount and should not be modelled as if it does.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BTP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grows quietly and the allowance is finite. Session 9's engine drift, still wearing new clothes.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classification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Usage data behind every reclassification, kept current. A defensible classification is one you can show, not one you assert.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sizing,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FUE weights your population rather than counting it, at 1.0 for Advanced, 0.2 for Core and roughly one thirtieth for Self-Service, so 3,800 people can be 500 FUE and classification is where the money is.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commitment is sized to the end of the term rather than to today, with a ramp only where growth is dated, because undated growth belongs in a negotiated overage rate rather than in a volume you pay for from day one.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FUE is only one of the meters, since capacity, BTP consumption, Digital Access and the implementation are all priced separately, and a business whose data grows faster than its headcount will feel that immediately.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23 · GROW with SAP. The public edition path for mid-market and net-new, and what standardisation costs you.</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Convert your own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named user list, apply the four weights, and write down the FUE figure. Most people are surprised by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Advanced users have not performed an Advanced action in ninety days? That number is your reclassification opportunity.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final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your population in year five, and what is it actually based on? Distinguish the dated growth from the hoped-for growth.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overage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sentence asking for the rate, the trigger, the direction and the renewal effect. Send it before the shape is agreed.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your capacity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Get your data growth rate from whoever owns the database. It is the meter nobody in the licensing conversation is watching.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pricing benchmarks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redresscompliance.com/sap-rise-pricing-2026-benchmarks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FUE rates actually sit, for sizing a budget before a quote.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S/4HANA FUE model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redresscompliance.com/s4hana-fue-licensing-model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4 and the conversion sequence in much more detail.</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redresscompliance.com/sap-rise-negotiation-tactics-2026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overage and commitment clauses, and what is realistically winnable.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user classification and cleanup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redresscompliance.com/sap-user-licensing-optimization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reclassification work that must happen before the baseline.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redresscompliance.com/sap-rise-hidden-costs-guide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12: everything metered separately from the user number.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weights.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Advanced at 1.0, Core at 0.2, Self-Service at roughly one thirtieth, and what each classification actually permits.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Convert your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Turn a named user list into an FUE figure you can defend, using the cleanup sequence from session 17.</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a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Size to the end of the term rather than to today, and use a ramp where the growth is real and dated.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a user above the commitment costs, and settle that rate before you sign rather than after.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meters.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FUE prices people. Capacity prices the system. Confusing them is how sizing conversations go wrong.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numbers decide what RISE costs you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21 covered what is in the bundle. The price of that bundle comes down to a user number and a capacity number, and the first one is where your leverage is.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FUE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Your weighted user population. Almost entirely within your control, because classification is a decision you make.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Capacity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Compute, memory and storage for the system itself. Driven by data volume and workload, not by headcount.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commitment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volume you promise to buy for the term. Set once, paid for every year, whether or not you use it.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overage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 user above the commitment costs. Negotiated cheaply now, or expensively in year three.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whole of this session is one argument: the FUE number is a decision rather than a fact, and the time to make that decision well is before the baseline is taken.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WEIGHTS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user type counts as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1763099"/>
                <a:gridCol w="709879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WEIGHT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BELONGS 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Advanced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functional users: finance, controlling, procurement, anyone configuring or transacting broadly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0.2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Operational users with a defined scope: warehouse, shop floor, service entry, straightforward transactions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Self-Service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about 1/30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Occasional users doing their own admin: a leave request, an expense claim, a purchase requisition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Developer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Anyone building or extending. Small in number, and never the place to look for savings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Five Core users cost the same as one Advanced user. Thirty Self-Service users cost about the same as one. That ratio is the entire negotiation, and it rewards accuracy rather than optimism.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CONVERSION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From a named user list to a number you can defend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steps, in this order. Doing them out of order is how organisations pay for a population they no longer have.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Remove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Leavers, duplicates, test and system accounts. Session 8's work, and it is still the cheapest FUE you will ever save.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Observe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each remaining user actually does, from transaction history rather than from the role they were given years ago.</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Reclassify</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Move users to the lowest band their real usage supports. This is the lever, and it is entirely legitimate.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Baseline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Only now take the measurement that becomes the commitment. A baseline taken before step three is money given away.</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sequence matters more than the effort. The same population, measured before and after this work, routinely differs by a quarter or more, and the difference is annual for the length of the term.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300 Advanced, 500 Core and 3,000 Self-Service users. Roughly what is the FUE figure?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3,800: every user counts once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500: 300 plus 100 plus 100</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800: 300 plus 500, with Self-Service free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300: only Advanced users are counted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do the arithmetic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About 500: 300 plus 100 plus 100</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3,800: every user counts once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About 500: 300 plus 100 plus 100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800: 300 plus 500, with Self-Service free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About 300: only Advanced users are counted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300 Advanced at 1.0 is 300. 500 Core at 0.2 is 100. 3,000 Self-Service at roughly one thirtieth is about 100. That is 500 FUE from 3,800 human beings. A is the error that makes people think S/4HANA is unaffordable, and it is the number you get if you never classify. C treats Self-Service as free, which it is not, and that gap is 100 FUE. D ignores two thirds of the cost. Notice what the arithmetic implies: moving 100 users from Advanced to Core saves 80 FUE, every year, for the whole term.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COMMITMENT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Sizing the volume you promise to buy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to the end, not the start.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are buying a run rate for the whole term. Model the population in the final year, not the one you have today.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a ramp for dated growth.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an acquisition or a rollout lands in year two, commit to a lower figure now and a higher one then. Ask for it explicitly.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not commit to hopes.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Growth that is planned but undated belongs in the overage rate, not in the committed volume you pay for from day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 the headroom small.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commitment is shelfware with a subscription label. It buys nothing and it converts into nothing at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measurement method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counts, how often, from which system, and what a disputed classification does. Ambiguity resolves against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expect to grow 20 percent over a five year term, with no dated milestone. What should you commit to?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Today's figure plus 20 percent, so you are covered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Close to today's figure, with the overage rate negotiated and capped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Today's figure minus a margin, and buy the shortfall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figure produces the best headline discount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2026-08-12T16:13:47Z</dcterms:created>
  <dcterms:modified xsi:type="dcterms:W3CDTF">2026-08-12T16:13:47Z</dcterms:modified>
</cp:coreProperties>
</file>