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5  ·  SESSION 21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RISE with SAP: what is in the bundle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you are buying, what you are giving up, and what to ask before the shape is set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5 opens on the bundle itself. 23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23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Perpetual entitlement becoming a subscription with a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Infrastructure moving to SAP and a hyperscaler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Perpetual entitlement becoming a subscription with a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Upgrade timing governed by a service description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bundle being harder to benchmark component by component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perpetual licence means the software keeps running if you stop paying support, which is an uncomfortable position and a real one, and it sits behind every negotiation you have ever had. A subscription that expires removes that floor: at renewal the alternative to agreeing is not running. A, C and D are all genuine and all operational. B is structural, it is permanent, and it is the reason renewal terms deserve more attention than the initial price.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SHAPE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commercial model works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features, and the fourth is where most of the negotiating value sits.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Priced in FUE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same weighted metric from session 17. Your classification and cleanup work carries over completely, and it is worth as much here.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committed term</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Typically multi year, with a committed volume. Growth above the commitment is priced separately, exactly like every other consumption model in this course.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Conversion credit applies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Existing perpetual entitlement can offset the subscription, so session 19's credit base is the input here too.</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Renewal is the real deal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first term is competitive because you have alternatives. The second is priced against your cost of leaving, so negotiate it now.</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Everything session 12 said about buying a run rate rather than a snapshot applies here. Size the commitment to the end of the term, and settle renewal mechanics in the first contract rather than in the last quarter of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QUESTIONS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Eight questions, all easier before the shape is set</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4639733"/>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AREA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 LATER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exactly does the managed service cover, in a RACI?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outside it needs a partner and a budget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Service levels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are the SLAs, and what happens when they are missed?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credit is not a remedy if the business is 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is the renewal price determined, and is it capped?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is the term with the most money in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does leaving involve: data, timing, assistance,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exit cost sets your renewal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does volume above the commitment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Business growth becomes a purchase you did not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Indirect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is Digital Access measured and priced inside this?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 3's definitions need to survive the move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Six of these are contract questions rather than product questions, which is the pattern from session 19 repeating. The product decision is made once; the contract governs the next decade.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RISE deal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Assuming the managed service is functional.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Discovering after signature that application management is yours, and buying it separately at short notice.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Paying twice for what you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Components bundled back to you that you already hold, without the existing entitlement being credited against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Sizing to today.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Committing to today's FUE and buying growth at a worse rate later. The same error, now in its fourth metric.</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Leaving renewal undefined.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Signing a strong first term with no mechanism for the second, which is the term with the most money in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exit plan on day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costing the exit while you still have leverage, so the renewal is negotiated against an unknown and probably large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is the right moment to negotiate renewal and exit terms?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first renewal, when you have usage data to argue with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initial contract, before you have moved anything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Once the migration is complete and the service is stable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standard terms and are not negotiable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when your leverage is highest.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the initial contract, before you have moved anything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first renewal, when you have usage data to argue with</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 the initial contract, before you have moved anything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Once the migration is complete and the service is stable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standard terms and are not negotiable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Your leverage is at its maximum on the day before you commit, because that is the only moment when not proceeding is genuinely available to you. A negotiates renewal at the point of least leverage, which is the whole problem. C is after the migration has been paid for and the switching cost is real. And D is simply untrue: renewal caps and exit assistance are negotiated regularly, and they are asked for far less often than they are granted.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a RISE relationship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FUE consumption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commitment, with the headroom stated. The band rebalance from session 17 is worth exactly as much here.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BTP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included allowance is finite and consumption grows quietly, which is session 9's engine drift in a new costume.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RACI.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document showing who does what, reviewed when either side changes anything. Ambiguity resolves against you during an incident.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exit costed.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Refresh the cost of leaving annually. It is the number that determines your renewal, whether or not you ever use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Diarise the renewal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Start eighteen months out, per session 16. A renewal negotiated in the last quarter is not a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bundle,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RISE bundles the application, the infrastructure and a technical managed service into one subscription, and the components around those are real products with limited entitlements.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managed service is technical rather than functional, implementation is separate, and Digital Access and the other SaaS products remain their own arrangements, so the single contract covers less than it sounds.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structural change is ownership: perpetual entitlement becomes a subscription with a term, which removes the floor under every future negotiation, and that makes renewal and exit terms the things to settle first.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22 · RISE licensing and sizing. The FUE model inside the subscription, and how the commitment is set.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order form, not a brochure.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a RISE proposal, read the order form and service description. If you do not, read the published service description anyway.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RACI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 ten things your team does today to keep SAP running, and ask which of them the managed service covers.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what you already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Signavio, Business Network, BTP. Anything you hold that is about to be bundled back to you should be credited, not re-sold.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the exit, roughly.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had to leave in year five, what would it take? A rough figure now is worth more than a precise one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renewal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paragraph: how renewal pricing should be determined and capped. That paragraph belongs in the first contract.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RISE with SAP pillar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redresscompliance.com/sap-rise-comprehensive-pillar-2026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programme in one place, component by component.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redresscompliance.com/sap-rise-hidden-costs-guide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5 in detail: what is outside the bundle and what it costs.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versus S/4HANA on premise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redresscompliance.com/sap-rise-vs-s4hana-on-premise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comparison that module 4's business case needs.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redresscompliance.com/sap-rise-negotiation-tactics-2026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terms worth pushing on, including renewal and exit.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pricing benchmarks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redresscompliance.com/sap-rise-pricing-2026-benchmarks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pricing sits, for sizing a budget before a quote arrives.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what is inside.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components bundled into a RISE subscription, and which of them carry real value against which are token entitlements.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what is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things people assume are included and are not, because that assumption is the most expensive one in this module.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what you give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Control, ownership and optionality. All three are real, all three are sometimes worth trading, and none should go unnoticed.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commercial shape.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rather than perpetual, priced in FUE, with a term and a renewal, which changes your leverage permanently.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right questions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Eight questions that are easy before the shape is agreed and nearly impossible afterwards.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contract, and a great many components inside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4 ended on the routes out of ECC. RISE is one of them, and it is different in kind from the others, because it changes what you own rather than only what you run.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bundle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Software, infrastructure and managed services in a single subscription with a single vendor accountable for all of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Subscription</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 stop owning perpetual licences and start renting. That is the largest single change and it is permanent.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FUE priced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same weighted metric from session 17, applied to a subscription. Your classification work carries straight over.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Less control</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Infrastructure, operations and some release timing move to SAP. Simplification for you, and dependency too.</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RISE is a genuinely reasonable answer for many organisations. It is also the single most consequential commercial decision in this course, because it is the one that changes what you hold rather than what you pay.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INSIDE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subscription actually contains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groups. Read your own order form rather than the marketing page, because the entitlements attached to the smaller components vary considerably.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application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S/4HANA Cloud, private or public edition, licensed in FUE. This is the substance of the deal and most of the money.</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Infrastructure and operations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Hyperscaler capacity and the technical managed service: hosting, patching, upgrades and monitoring, at a base or premium tier.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Platform credits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BTP allowance, commonly a small percentage of contract value. Useful, and rarely enough for a real integration programme.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tooling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Signavio process entitlements, a Business Network starter pack, readiness and learning tools. Real products, limited entitlements.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to notice: the application and the infrastructure are the deal, and everything else is worth having and should not be paid for twice. Check what you already own before it is bundled back to you.</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OUTSIDE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people assume is included, and is not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175760"/>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ASSUMED INCLUDED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REALITY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 FOR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migration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Implementation is a separate engagement and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the largest line, and it is not in the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Application 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managed service is technical, not functional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team or a partner still runs the application layer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All BTP you need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included credit is an allowance, not a budget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Integration and extension consumption is billed on top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Indirect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Digital Access is priced separately, as 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 3 applies unchanged inside a RISE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Every SaaS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SuccessFactors, Ariba and Concur are their own contracts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single contract covers less of the estate than it sounds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is concealed. It is simply that the phrase single contract does a great deal of work in a presentation, and the scope of that contract is narrower than the impression it leaves.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RISE proposal includes technical managed services. Who runs your custom ABAP extensions?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SAP: managed services covers the system end to end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or a partner: the managed service is technical, not functional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SAP, but only at the premium service tier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Nobody: extensions have to be retired before moving to RISE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or a partner: the managed service is technical, not functional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SAP: managed services covers the system end to end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or a partner: the managed service is technical, not functional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SAP, but only at the premium service tier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Nobody: extensions have to be retired before moving to RISE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RISE managed service runs the platform: infrastructure, database, patching, upgrades and availability. Everything above that line, meaning your configuration, your extensions and your functional support, stays with you or with a partner. A is the assumption most organisations arrive with, and discovering it late means an unbudgeted application management contract. C invents a tier boundary that does not exist for functional work. And D is false: private edition exists precisely so that extensions can come with you, which is often the reason to choose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give up, and what each is worth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Ownership.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Perpetual entitlement becomes subscription. You stop holding an asset and start holding a contract with an end date.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Infrastructure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Sizing, hosting and the hyperscaler relationship move across. Simpler for you, and one fewer place you can optimise independently.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 release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Upgrade windows are governed by the service description rather than by you, which matters if your close calendar is unusual.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Leaving means a migration, and the practical cost of leaving is the strongest determinant of your renewal price.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Direct comparability.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bundled price is harder to benchmark line by line, which is convenient for the seller and a problem for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change has the largest long term effect on your negotiating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Infrastructure moving to SAP and a hyperscaler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Perpetual entitlement becoming a subscription with a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Upgrade timing governed by a service description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bundle being harder to benchmark component by component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2026-08-12T14:36:12Z</dcterms:created>
  <dcterms:modified xsi:type="dcterms:W3CDTF">2026-08-12T14:36:12Z</dcterms:modified>
</cp:coreProperties>
</file>