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1  ·  SESSION 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Named user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user type catalog, the classification rules, and why classification is the whole game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first axis in full: the types, the rules, and the cleanup that pays.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58 percent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12 percent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25 percent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58 percent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74 percent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Today: 5,000 times 3,000 is 15 million. Corrected: 1,200 times 3,000 is 3.6 million, plus 1,800 times 1,200 is 2.16 million, plus 2,000 times 240 is 0.48 million, so 6.24 million. That is a 58 percent reduction on the user line, achieved without negotiating anything. Ratios in real price lists vary, but the shape of this answer does not.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count is wrong before you even classify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SAP counts the record, not the person. Leavers keep valid, Professional shaped records for years unless something deactivates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Duplicates.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human in ECC, BW and SRM under three IDs. LAW deduplicates only when the identifying data matches, so inconsistent names and missing emails cost real money.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Technical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RFC, batch and interface accounts are not seats, but a technical account created as a dialog user will be counted as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and training.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Sandboxes and training clients populated with copies of production users, then measured as though they were production.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Expired but unlocked.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validity date in the past is not the same as a correctly deactivated record. Check what your measurement actually excludes.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PROJECT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reclassification actually looks like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to eight weeks in a mid sized estate, most of it analysis rather than change, and none of it requiring a conversation with SAP.</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Baseline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Freeze a user list per system, with types, validity, last logon, and the identifying fields LAW matches 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Clean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Deactivate leavers, resolve duplicates, correct technical accounts. This alone often moves the number by a tenth.</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Reclassify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Evidence, mapping, exception review, role fixes, then the type changes. The order is the defence.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Lock in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Change the joiner and leaver process so the new position holds. Without this you are back within two years.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Sequence matters. Cleaning before classifying means you are not paying an analyst to carefully classify people who left the company in 2023.</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HIDING PLACES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user money actually hides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Everyone created Professional because it was easiest at go live. The largest single item, every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Valid records for people who left. Costless to fix and routinely worth a tenth of the user 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duplicates.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counted two or three times because the deduplication fields never got standardised.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authorisations.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forced up a type by a permission nobody uses. Fix the role and the type falls legitimately.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developers.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Developer licenses left on consultants and project staff long after the project closed.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six weeks before the annual measurement in a 20,000 user estate where almost everyone is Professional. What do you do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Open a discussion with SAP about a better price per Professional user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Deactivate leavers and resolve duplicates, then reclassify with evidence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Reclassify everyone downward and correct anything SAP challenges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Submit the measurement as it stands and negotiate the result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action is both fast and defensible.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Deactivate leavers and resolve duplicates, then reclassify with evidence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Open a discussion with SAP about a better price per Professional user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Deactivate leavers and resolve duplicates, then reclassify with evidence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Reclassify everyone downward and correct anything SAP challenges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Submit the measurement as it stands and negotiate the result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cleanup is fast, needs nobody's approval, and reduces the population you then have to classify. A price conversation (A) argues about the rate while leaving the quantity wrong. Blanket downgrades (C) create an exposure you will pay for with interest. Submitting first (D) hands SAP the baseline and turns your cleanup into an argument.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KEEPING IT CLEAN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process changes that make it stick</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Type at request.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type is a required field on every new user request, chosen deliberately, never defaulted.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Roles decide types.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Tie the license type to the role catalogue, so the role owner owns the cost, not the service desk.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are automatic.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Deactivation triggered from HR, not from somebody remembering. This is the single highest value integration in SAP licensing.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Standardise the match fields.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Consistent name and email data across systems is what lets LAW count one person once.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exception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Professionals, new Developers, and dormant accounts, on one page, four times a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Named users,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SAP charges for the license type sitting on the user record, so the record, not the person's actual behaviour, is what you are paying for.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type must cover the highest privileged activity a user performs, which means the cheapest reclassification usually starts by removing an authorisation nobody uses.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Cleaning and reclassifying needs no negotiation and no permission, but it only stays fixed if the joiner and leaver process changes with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 · Package and engine licenses: the metrics, how each one is measured, and where they drift.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by type.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the user counts from session 1 and break them down by license type, per production system.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dormant.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users with no logon in the last six months. You only need the number, not the names.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leaver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how an SAP user record gets deactivated when someone leaves, and who does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Look for duplicates.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twenty people who work across two systems and see whether their identifying data actually matches.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Using your own price list ratios, estimate what moving a thousand users down one type would be worth.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named user license types, a guide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redresscompliance.com/sap-named-user-license-types-a-guide-for-cios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catalog in written form, with the rights attached to each type.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licensing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redresscompliance.com/sap-s-4hana-licensing-types-explained-professional-limited-and-self-service-users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S/4HANA vocabulary from slide 5, and how the classic types map across.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Mapping legacy SAP ERP licenses to S/4HANA user roles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redresscompliance.com/mapping-legacy-sap-erp-licenses-to-s-4hana-user-roles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Do this before a conversion, not after, or you carry the overclassification across.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employee self service user license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redresscompliance.com/sap-employee-self-service-user-license-guide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large populations belong, and the rules on what self service users may do.</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license optimization,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redresscompliance.com/sap-license-optimization-guide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reclassification project from slide 12, with the governance that keeps it in place.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types.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classic ECC user types and their S/4HANA equivalents, and say what each one permits.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Classify any user correctly using the highest activity principle, and defend the decision.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waste.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dormant, duplicate, multi system, and technical users in your own counts.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prize.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Estimate what a reclassification is worth before you commit anyone's time to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it clean.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Describe the process changes that stop the count drifting back within two years.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Classification, not head count, decides the user bill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same population of people can cost several times as much depending only on the license type sitting on each user record.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Type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SAP charges for the type on the record, not for what the person does. The record is the invoice.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Highest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user's type must cover the highest privileged thing they do. One professional transaction sets the type for the whole year.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Default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Professional is the default nobody chose. It is the single most common overspend in the SAP estate.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Free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Reclassification, dormant cleanup, and deduplication need no negotiation with SAP. They are your work, on your schedule.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one part of SAP licensing where you can move the number substantially without asking anyone's permission, and where the work is finished before the measurement rather than argued after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CATALOG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user types, and what each one buys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Names and exact rights depend on your price list version and contract, but the shape of the catalog is stable across estates.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Professional</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Operational, administrative and management use. Effectively unrestricted. The most expensive type and the default that quietly gets applied to everyone.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Limited Professional</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defined, narrower set of operational tasks. Roughly a third to a half of Professional in most price lists, and the type most reclassifications land 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Employee and self service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Time entry, expenses, leave, payslips, and read only reporting. A small fraction of Professional. This is where the large populations belong.</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Developer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Design and development against the system. Priced above Professional, needed by very few, and easy to leave attached to people who left the project.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Technical and special</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RFC, batch and system users, plus test and information users. Not human seats, but wrongly configured they get counted as if they were.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your own price list version for the exact names and rights. The reasoning in this session works whatever they are called, because the counting principle does not change.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VOCABULARIES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Classic ECC types and their S/4HANA equivalents</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40608"/>
                <a:gridCol w="4082965"/>
                <a:gridCol w="385097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POPULATION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CLASSIC ECC TYPE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S/4HANA AND CLOUD EQUIVALENT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operational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Professional or Advanced Use, counted at 1.0 FUE in 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Task limited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Limited 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Functional or Core Use, counted at 0.2 FUE in 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Self service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Employee Self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Productivity or Self Service Use, roughly one thirtieth of an FUE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Developers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Developer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Developer Use, licensed separately and priced above 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Non human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Technical and system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principle, and the same risk if a technical account is set up as a dialog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Conversion to S/4HANA is where these two vocabularies meet, and where a sloppy classic classification gets carried across and repriced. Clean up before you convert, not after.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warehouse supervisor views reports most days and releases one purchase order a month. What license type do they need?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Employee Self Service, because that is what they do most of the time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Limited Professional, as an average of their activity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Professional, because the type must cover the highest privileged activity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how many minutes per month they spend in each transaction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Professional, because the type must cover the highest privileged activity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Employee Self Service, because that is what they do most of the time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Limited Professional, as an average of their activity</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Professional, because the type must cover the highest privileged activity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how many minutes per month they spend in each transaction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Classification is set by the highest privileged thing a user can and does perform, not by frequency or by an average (A and B), and not by time spent (D). The practical consequence is the opposite of what people expect: the cheapest way to reduce this user is to remove the purchasing authorisation, not to argue about the classification.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 user actually gets classified, and how you defend it</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546939"/>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PRODUCES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Measure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Pull twelve months of transaction history per user, not a sample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Evidence of what each person really executes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Map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Map every transaction to the lowest license type that permits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proposed type per user, generated from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Review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human checks the exceptions and anyone near a boundary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Decisions somebody can explain in a meeting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Fix the roles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authorisations nobody uses before you change any type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lower type that is genuinely correct, not optimistic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Apply and record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Change the user records and keep the evidence with the entitlement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position that survives the next measurement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Do it in this order. Change the type first and justify it later and you have a compliance exposure dressed up as a saving. Build the evidence first and the saving is defensible for years.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5,000 users are all Professional at 3,000 each. Analysis says 1,200 are truly Professional, 1,800 are Limited at 1,200 each, and 2,000 are self service at 240 each. What is the reduction?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12 percent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25 percent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58 percent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74 percent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and do the arithmetic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2026-08-10T16:07:38Z</dcterms:created>
  <dcterms:modified xsi:type="dcterms:W3CDTF">2026-08-10T16:07:38Z</dcterms:modified>
</cp:coreProperties>
</file>