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4  ·  SESSION 19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Licence conversion to S/4HANA</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Contract conversion against product conversion, and the credit arithmetic</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largest contractual reset most customers ever do. 23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23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existing terms you give up, priced across the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percentage against market benchmarks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Which existing terms you give up, priced across the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implementation timeline and resourcing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the credit covers your full FUE requirement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conversion exchanges terms as well as products, so the real question is what the surrendered terms were worth. A price cap or a favourable audit clause can be worth more across a decade than the credit is worth once. A is worth doing, after B. C matters for delivery and not for the commercial position. And D is a genuinely important sizing question and a separate one: a credit that happens to cover your requirement is not evidence that the deal is good.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SHELFWARE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one moment unused entitlement pays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For years it is a sunk cost and an embarrassment. In this conversation it is currency, and only if you can evidence it.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counts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Unused licences contribute to the credit base. Everything session 10 catalogued becomes an input rather than something to apologise for.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Find it first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cannot trade entitlement you cannot evidence, and the vendor's records of what you hold may not match your own.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 not deploy it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Deploying shelfware ahead of a conversion raises your measured position and changes nothing at all about the credit you receive.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 not lose it quietly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Products dropped from the mapping table vanish from the credit base. Check specifically for what was left out, not just what was included.</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real argument for keeping a complete baseline, including products you regret buying. For years they are a sunk cost. In one conversation, once a decade, they are money.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SEQUENCE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steps, in this order</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08296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STEP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PRODUCES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COMES 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Refresh the baseline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Everything you own, with 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 is the credit base, so it decides the total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Read the old contract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list of terms you would surrender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cannot price the trade without knowing them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Get the mapping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Line by line, old product to new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Totals hide the decisions that actually matter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Model both routes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Contract and product conversion, costed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comparison between them is the negotiation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the recurring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Maintenance base before and after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one off is presented, the recurring is lived with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Four of the five steps happen before any number is discussed. A conversion is decided in the preparation, and the meeting only confirms which side prepared better.</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conversion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Converting on the vendor's mapping.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Accepting a mapping table without checking it line by line, so quiet omissions become permanent the day it is signed.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Surrendering terms for a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Trading a decade of price protection for a one off credit, with neither of them priced against the other.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Leaving shelfware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Products you had written off omitted from the credit base, because nobody went looking for entitlement they had stopped counting.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the support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good credit and a higher recurring cost, which nets out badly somewhere around year four and is very hard to undo.</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Converting under a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Doing the largest contractual reset of the decade in the last three weeks of somebody else's quarter.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route is better: contract conversion or product conversion?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Contract conversion: the credit is larger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Product conversion: your existing terms survive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how good your current agreement is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Whichever the account team recommends: they model both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the trade actually 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depends on how good your current agreement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Contract conversion: the credit is larger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Product conversion: your existing terms survive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depends on how good your current agreement is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Whichever the account team recommends: they model both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trade is more credit for new terms against less credit for old terms, so the answer turns entirely on the value of what you currently hold in writing. An organisation with a weak, old, generic agreement often gains from contract conversion. One with hard won caps and definitions frequently does not. A and B each state one half of the trade as though it were the whole answer. And D outsources a decision that depends on your paper to a party that has not read it with your interests in mind.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Staying ready for a conversation you did not schedule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Baseline current before any approach.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credit base is your evidence and it goes stale within a year. Refreshing it is the highest value preparation available.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a terms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listing every favourable clause you hold, so you can price what a contract conversion would actually cost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Line by line, always.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Never accept a total. The mapping table is the negotiation, and a total is a way of not having 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both routes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comparison already exists on the day there is pressure to choose, rather than being built under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Recurring cost in every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base before and after, per session 14, because that is the number that compounds across the whole term.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19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Conversion,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conversion exchanges a contract and not just a product, so the credit is only half the deal and the terms you surrender are the other half.</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Credit is calculated from what you own rather than from what you use, which makes a conversion the one moment when shelfware is genuinely worth money.</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Contract conversion buys more credit with new terms, product conversion keeps your old terms for less credit, and which is better depends entirely on how good your existing paper is.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20 · The S/4HANA business case and migration paths. Greenfield, brownfield and selective, and the case that survives contact with finance.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20</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Refresh the credit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you own, including what you never deployed, with a line of evidence against each entry.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terms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favourable clause in your current agreement, on one page. That page is what a contract conversion would cost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a mapping table.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hypothetically. Seeing how your products map is instructive long before you have any intention of converting.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support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current annual maintenance figure, so that you can compare before and after rather than after only.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Decide which route you would want.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paragraph, with reasons. Revisit it when an offer arrives and check whether the offer changed your reasoning or only your mood.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S/4HANA conversion estimator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redresscompliance.com/sap-s4hana-conversion-estimator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Model the credit and the cost against your own entitlement.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migration strategy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redresscompliance.com/sap-s4hana-migration-strategy-guide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routes and the sequencing, end to end.</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migration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redresscompliance.com/sap-s4hana-migration-negotiation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commercial terms worth pushing on during a conversion.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ECC to S/4HANA migration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redresscompliance.com/sap-ecc-to-s4hana-migration-playbook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Decision through to conversion, with the checkpoints named.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you end up holding once the conversion is finished.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19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two routes.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 conversion against product conversion, what each exchanges, and the trade between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credit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conversion credit is calculated from what you already own, and the five inputs that go into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what you surrender.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things that change when the contract itself is exchanged, and why some of them are worth more than the credit.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the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a conversion is the one moment when entitlement you never deployed is genuinely worth money.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the 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steps, four of which happen before any number is discussed, because a conversion is decided in the preparation.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 are exchanging a contract, not buying a product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4 closes on the transaction itself. Everything in sessions 16 to 18 was preparation for this conversation, and this is where the preparation gets paid out or wasted.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routes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Contract conversion exchanges the whole agreement. Product conversion swaps individual products and leaves the rest of the paper alone.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Credit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you receive is calculated from what you already hold, which makes session 10's baseline the direct input to the number.</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New terms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Contract conversion moves you to the current price list and current terms. The largest effect, and the least discussed one.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One way</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Conversions are not reversed. Whatever you accept becomes the agreement you live under for the next decade.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discount is negotiable and the terms are the deal. A conversion is the single largest contractual reset most SAP customers ever do, and it is almost always discussed as though it were a product decision.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ROUTES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Contract conversion and product conversion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names are dry and the difference is the most consequential choice in this module.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Contract conversion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whole agreement is exchanged for a new S/4HANA contract. Typically the better credit, and everything moves to current terms and the current price list.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Product conversion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Individual products are swapped and the rest of the contract stays as it is. Less credit, far less disruption, and your existing terms survive intact.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trade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More credit for new terms, or less credit for old terms. That is genuinely the whole choice, and the right answer depends on how good your paper is.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Read the old contract first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cannot value what you are giving up until you know what is in it. Session 4's contract library is the prerequisite for this decision.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If your agreement contains favourable terms won in earlier negotiations, a contract conversion surrenders them in exchange for a discount. Sometimes that is the right trade. It should never be an accidental one.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CREDIT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inputs, and what to check on each</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175760"/>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INPUT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CONTRIBUTES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CHECK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Licences you 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value base the credit is calculated from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licence, including the ones nobody has ever used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Counts in the base whether deployed or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That unused entitlement finally has somewhere to go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Maintenance history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Continuity of support can affect the offer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Any lapsed lines, and what that does to eligibility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Product mapping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S/4HANA item each old licence becomes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mapping table, line by line, before any total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Programme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Policy rather than contract, so it moves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 writing, with its end date, exactly as in session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mapping table is where the money is. A total figure hides a hundred line level decisions, and disputing a total is impossible while disputing a single line is straightforward.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hold 500 unused Professional licences from an acquisition. What are they worth in a conversion?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they are shelfware and that money was wasted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contribute to the credit base, so they have real value here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if you deploy them before the conversion happens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under product conversion, not under contract conversion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They contribute to the credit base, so they have real value here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they are shelfware and that money was wasted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They contribute to the credit base, so they have real value here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if you deploy them before the conversion happens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under product conversion, not under contract conversion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Conversion credit is calculated from what you own rather than from what you use, which makes a conversion one of the very few moments where shelfware is worth something. A is the usual assumption and it leaves real money on the table. C invents a deployment condition that does not exist, and deploying them would achieve nothing except a larger measured population. And D reverses the position, since a contract conversion is generally where a large unused holding does the most work. Count everything you own before anybody prices anything.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TERMS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that change when the contract is exchanged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price list 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move to the current one, which can redefine metrics you have been reading under older definitions. Session 4 explains why that matters so much.</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metric definitions.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user type or an engine metric can be worded differently in the new paper, and nothing announces the change to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negotiated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Caps, exclusions, favourable audit clauses and price protections won over years all go, unless each one is carried forward explicitly.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maintenance 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is recalculated from the new entitlement. Ask for the before and after figure, exactly as session 14 said for the adoption programme.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indirect access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settlement, definition or exclusion you had negotiated may simply be replaced by whatever the new agreement says on the subject.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offered a strong credit under contract conversion. What do you check before accepting?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percentage against market benchmarks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Which existing terms you give up, priced across the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implementation timeline and resourcing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the credit covers your full FUE requirement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2026-08-12T12:23:05Z</dcterms:created>
  <dcterms:modified xsi:type="dcterms:W3CDTF">2026-08-12T12:23:05Z</dcterms:modified>
</cp:coreProperties>
</file>