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4  ·  SESSION 18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SAP HANA database licensing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Runtime against full use, memory based sizing, and the restriction found late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line that grows without anybody deciding.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30 blocks: 1.9 TB divided by 64 GB is 29.7, rounded up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1.9 TB, prorated to the exact figure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30 blocks: you round up to the next whole block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29 blocks: you round to the nearest block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Whatever memory the hardware has installed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1.9 TB is roughly 1,946 GB, which is 29.7 blocks, and you cannot license part of a block, so the requirement is 30. A ignores the block structure entirely. C rounds the wrong way, and a partial block is still a whole block. And D confuses installed hardware with licensed entitlement: those two numbers can differ in either direction, and which one your agreement measures is worth reading. The wider point is that a block boundary makes the last few gigabytes very expensive, so a modest reduction just below a threshold is worth a whole block.</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GROWTH</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the database line rises on its own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causes, and the fourth is the one that makes the first three persist for years.</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Data accumulates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Transactions, documents and logs pile up whether or not anybody planned for it, so memory rises without a decision being taken.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Nothing gets deleted</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Retention policies exist on paper far more often than in the database, and data nobody needs sits in memory costing money.</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Projects add footprint</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Every new module, extension and interface adds tables, and almost no project costs the database line in its business case.</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Nobody owns it</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Basis owns the memory, procurement owns the licence, and the growth happens in the gap between the two of them.</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This is the engine drift problem from session 9 wearing a different metric. Same shape exactly: consumption rises quietly, nobody watches a threshold, and the discovery happens during somebody else's measurement.</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REDUCTION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levers, and what each is realistically worth</a:t>
            </a:r>
            <a:endParaRPr lang="en-US" sz="2700" dirty="0"/>
          </a:p>
        </p:txBody>
      </p:sp>
      <p:graphicFrame>
        <p:nvGraphicFramePr>
          <p:cNvPr id="13"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319867"/>
                <a:gridCol w="4268555"/>
                <a:gridCol w="468613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LEVER</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DOES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REALISTIC EFFECT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Table review</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Finds the few tables that dominate the footprint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Where you start: concentration is nearly always 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 tiering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Keeps cold data on disk rather than in memory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and the most common technical answer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Archiving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Moves closed and aged data out of the database entirely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Large, and it needs business agreement on retention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Housekeeping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Clears logs, temporary tables and technical debris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Moderate and quick, and it recurs, so it needs a schedule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Start with the table review. In most systems a small number of tables account for the majority of the memory, which turns a database wide problem into two or three specific conversations with named owners.</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this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Assuming the database is included.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a separate line, and on premise it always has been. This assumption is why conversion quotes surprise people.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Non SAP data in a runtime database.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most common breach in this area. Technically trivial to do, contractually not, and invisible until it is measured.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Sizing from today's memory.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requirement rises with data volume, so today's figure is the floor rather than the answer to a three year question.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Ignoring non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Test, development and disaster recovery systems may need their own entitlement, depending entirely on what your paper says.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archiving policy in practice.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Paying to hold, in memory, data that the business agreed years ago it no longer needed. The policy exists; the deletion does not.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action most reduces your HANA licence requirement for the least effort?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Negotiating a better price per memory block</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table review, then tiering or archiving the largest two or three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Moving to full use so the restriction stops applying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Reducing the number of users on the system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what the metric actually is.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table review, then tiering or archiving the largest two or three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Negotiating a better price per memory block</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table review, then tiering or archiving the largest two or three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Moving to full use so the restriction stops applying</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Reducing the number of users on the system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Memory is the metric and memory is concentrated, so the fastest reduction comes from finding the largest tables and dealing with those. A is worth doing and it negotiates the price of a requirement you have not yet minimised, which is the wrong order. C solves a restriction problem and increases cost rather than reducing it. And D changes nothing at all, because users are not the metric here, and the fact that this needs saying is precisely why the two axes from session 1 matter.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database as a tracked 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memory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Alongside the engine register from session 9, because it is the same kind of drift and belongs in the same document.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Track distance to the next block.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number that triggers a purchase is the headroom to the next threshold, not the total consumption figure.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Archive on a schedule.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Agreed retention, actually executed, and reviewed once a year with the business rather than inside IT alone.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Database line in every project.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new module, extension or interface gets a memory estimate before it is approved, in the same review as everything else.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owner across the gap.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Somebody accountable for both the technical memory and the licence, because the growth lives in the space between them.</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database line,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HANA comes in two licences: runtime, restricted to the licensed application's own data and commonly priced as a percentage of that application's value, and full use, unrestricted and priced by memory block.</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metric is memory, bought in whole blocks and rounded up, which makes the gigabytes just above a block boundary the most expensive ones you will ever hold.</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line grows every year without anybody deciding, so it needs the same quarterly register as the engines, and a table review is where the reduction starts.</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19 · License conversion to S/4HANA. Contract conversion against product conversion, and the credits that decide which one you want.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out which licence you hold.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Runtime or full use, read from your paper rather than recalled. Half the people who answer this confidently turn out to be wrong.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what is in the database.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non SAP source data, custom tables or standalone applications. Ask the Basis team directly and in writing.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the memory figures.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Current licensed entitlement, current actual usage, and the gap between the two. Two numbers and a subtraction.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top ten tables by size.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concentration will surprise you, and it tells you exactly where a reduction is available and who owns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about archiving.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the retention policy says, and whether it has ever actually been executed against the database. Those are different questions.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HANA database licensing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redresscompliance.com/sap-hana-database-licensing-explained-runtime-vs-full-use-and-costs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Runtime against full use and the costs, which is this session in written form.</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HANA runtime licence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redresscompliance.com/sap-hana-runtime-license-landing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restriction in detail, and the specific places organisations cross it.</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S/4HANA licensing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redresscompliance.com/sap-s4hana-licensing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the database line sits alongside the users and the engines.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HANA Enterprise Cloud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redresscompliance.com/sap-hana-enterprise-cloud-hec-guide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managed route, and what it does to the database licence.</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HANA Cloud negotiation</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redresscompliance.com/sap-hana-cloud-negotiation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Where the terms move when the database is bought as a service.</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 the two apart.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Runtime against full use: what each one costs, what each one permits, and why the difference is contractual rather than technical.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Know the restriction.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Exactly what a runtime licence does not cover, and the specific thing organisations do that crosses the line.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it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Memory rather than cores or users, bought in blocks, rounded up, and sized at peak rather than at average.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the growth.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the database line rises every year with nobody deciding anything, and where the ownership gap sits.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Reduce 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Four levers, in effort order, starting with the table review that tells you where the memory actually 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line nobody sizes until it is quoted</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Last session ended on the things that sit alongside FUE. This is the largest of them, and the one with the least preparation behind it in most organisations.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Two licences</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Runtime and full use. The same software, very different rights, and a very different price.</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Memory</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Licensed on memory rather than on cores or users. Your data volume is, effectively, your licence.</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It grows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Nobody buys more database. The data accumulates and the requirement rises with it, quietly, every year.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Restricted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Runtime is tied to the licensed SAP application. Putting anything else in it is the most common breach in this area.</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database is usually the second largest line in a conversion quote and the one with the least analysis behind it. It is also the only line on that quote that grows without anybody making a decision.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TWO LICENCES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Runtime and full use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product, two commercial forms. Knowing which one you hold is the first question, and a surprising number of people answer it wrongly.</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HANA runtime</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Bundled with the application and priced from the value of the application licence it supports, commonly quoted at around fifteen percent. Restricted to that application's data.</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HANA full use</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unrestricted enterprise licence, priced by memory block. You may load your own data and run your own applications in it.</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same software</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There is no technical difference between them. The restriction is contractual, which means it is entirely invisible until somebody checks.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Under RISE</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database sits inside the subscription, which removes this decision and replaces it with a different set, covered in module 5.</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Because the restriction is contractual rather than technical, nothing at all stops a developer loading non SAP data into a runtime licensed database. That is exactly why it happens, and why it surfaces at measurement rather than at the time.</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RESTRICTION</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 runtime licence permits, and what it does not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5706872"/>
                <a:gridCol w="2691045"/>
                <a:gridCol w="287663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ACTIVITY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RUNTIME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FULL USE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Store data created by the licensed SAP application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Report on that data using SAP tooling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Load data from a non SAP source system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Build custom tables and custom applications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Use it as a general purpose database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Permitted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the exact wording in your own agreement, because runtime definitions have moved across price list versions and yours is what binds. The pattern is consistent: runtime is for the application's own data, and everything else needs full use.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team loads customer data from a non SAP CRM into your HANA database to run a report. You hold runtime. What is the position?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it is your data and your database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licence issue: runtime does not cover non SAP source data</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provided the data is deleted after the report runs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Fine, as long as no non SAP application reads it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 licence issue: runtime does not cover non SAP source data</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it is your data and your database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 licence issue: runtime does not cover non SAP source data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provided the data is deleted after the report runs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Fine, as long as no non SAP application reads it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Runtime covers data created and processed by the licensed SAP application. Data from another source sits outside it, and owning the data is not the test. A is the natural instinct and it is the wrong test entirely. C treats a licence restriction as though it were a retention rule. And D describes indirect access rather than the runtime restriction, and the two get conflated constantly because both involve the words non SAP. Nothing technical prevents any of this, which is exactly why it needs a control rather than good intentions.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SIZING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the number is arrived at, in five parts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Memory, not compute.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Licensed on the memory the database is entitled to use. Cores and user counts do not enter into it at all.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Bought in blocks.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Full use is sold in memory blocks, historically 64 GB, so the increments are large and rounding is not a detail.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Runtime is a percentage.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from the value of the application licence it supports rather than from memory directly, commonly quoted at around fifteen percent.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Production and non production.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Check what your agreement requires for test, development and disaster recovery. Assumptions here are expensive and very common.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Sized at peak.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requirement is what the system needs at its busiest, which for most organisations means year end rather than an average Tuesday.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memory requirement is 1.9 TB and full use is sold in 64 GB blocks. What do you license?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1.9 TB, prorated to the exact figure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30 blocks: you round up to the next whole block</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29 blocks: you round to the nearest block</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Whatever memory the hardware has installed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Do the division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18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2026-08-12T11:32:08Z</dcterms:created>
  <dcterms:modified xsi:type="dcterms:W3CDTF">2026-08-12T11:32:08Z</dcterms:modified>
</cp:coreProperties>
</file>