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4  ·  SESSION 17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S/4HANA licensing on premise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FUE metric, and what it does to the population you already have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 weighted pool instead of a licence catalog. 26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Re-derive from role data, then assign bands from actual activity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Map all 2,000 to Advanced: same people, same rights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Re-derive from role data, then assign bands from actual activity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Assume a standard split and refine it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SAP to propose the mapping from your last measurement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Professional population is the accumulated result of years of defaults, leavers and convenience assignments, so mapping it one for one imports every one of those at full weight. B is a few weeks of work that routinely moves a large share of that population into cheaper bands. A is the path of least resistance and the most expensive line in the proposal. C sounds pragmatic and then becomes the number, because refine later rarely happens. And D hands your classification to the party whose revenue depends on the result.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ALONGSIDE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FUE does not cover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FUE is the user line. These four sit next to it, and together they are where most of the surprise in a conversion quote lives.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Packages and engines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Still licensed on their own metrics, exactly as under ECC. Session 9's engine register carries straight across, unchanged.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database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S/4HANA runs on HANA and the database is licensed separately, on its own basis. That is next session in full.</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Digital Access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Document based indirect use is priced independently of FUE. Everything in module 3 applies exactly as it did.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Optional components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Advanced financial closing, group reporting and similar are separately licensed, and easy to assume are simply included.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most common surprise in a conversion quote is not the FUE line. It is the collection of engines, database and options around it, which is why an entitlement baseline has to be complete rather than user focused.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SIZING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steps to the number you will actually need</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26855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Count today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Weighted FUE from cleaned, reclassified role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starting figure, and the only one you can defend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Remove the dead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Dormant and duplicate records first, per session 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are about to buy a weighted version of every one of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Project by band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per band, never in aggregate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Self-Service growth is nearly free, Advanced growth is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Size to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end of term figure, not today's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same argument as the document tier in session 12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State a buffer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percentage decided in advance and written down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Better than an unplanned purchase, worse than shelfware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Look at step two. Every dormant Professional account you carry into a conversion is bought again, at full weight. Session 8's cleanup pays twice: once in ECC and once here, and the second payment is the larger of the two.</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the arithmetic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Translating instead of recounting.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Old types mapped straight across, importing years of classification drift and repricing it at the new weights.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Advanced by default.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Assigning the top band whenever a role is unclear. Unclear should trigger session 6's tests, not the expensive answer.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Forgetting the engines.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Sizing the FUE line beautifully and then being surprised by everything else in the quote.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Sizing to today.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Buying the current count and buying again in year two. This course has now described that mistake in three different metrics.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reallocation process.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Holding a pool and never rebalancing it, so the one real advantage of the model is never actually used.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FUE is a pool. What does that make possible that the old catalog did not?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Buying fewer licences overall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Reallocating users between bands as roles change, with no purchase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Avoiding user classification entirely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Ignoring dormant accounts, since the pool absorbs them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a pool changes operationally.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Reallocating users between bands as roles change, with no purchase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Buying fewer licences overall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Reallocating users between bands as roles change, with no purchase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Avoiding user classification entirely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Ignoring dormant accounts, since the pool absorbs them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pool is the real advantage. Under the old catalog changing somebody's licence type was a commercial event; here it is an internal reallocation, which makes an annual rebalance effectively free. A may follow from good classification and is not what the pool itself gives you. C is the opposite of the truth, because the weights make classification more valuable rather than less. And D is expensive: a dormant account still consumes its weight, and the pool is finite.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an FUE pool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Annual rebalance.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Review every band assignment once a year against current roles and move people. It costs nothing and it recovers real capacity.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Band on joiner, release on leaver.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 at provisioning and release at exit, inside the same process, so the pool reflects reality without a project.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headroom by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much of the pool is consumed, and how close the Advanced population is to its practical ceiling.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engine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9's document, unchanged. FUE covers users and nothing else, and the second axis still drifts on its own.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Recalculate before every transaction.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conversation with SAP starts from a current weighted number rather than from last year's figure.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FUE,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FUE replaces the named user catalog with a weighted pool, Advanced at one, Core at a fifth and Self-Service at a thirtieth, which makes a low activity user genuinely cheap for the first time.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Recount your population from role data rather than translating old licence types across, because a one for one mapping imports every classification error you already had and reprices it at full weight.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FUE covers users and nothing else, so the engines, the database and the optional components around it are what usually surprise people in a conversion quote.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18 · SAP HANA database licensing. Runtime against full use, memory based sizing, and the restriction most customers discover late.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your FUE today.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your cleaned population, apply the three weights, and write the number down. One figure, with the working beside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Self-Service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of your users only ever do self service? At a thirtieth each, that count is worth more than most discount conversations.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Justify the Advanced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them and write one line of reason against each. The ones you cannot justify are your project for the next month.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what is not FUE.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Engines, database, optional components. One line each, so that none of them arrives as a surprise inside a quote.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Project three years by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Never in aggregate. The bands grow at different rates and they cost very different amounts per person.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redresscompliance.com/sap-fue-licensing-explained-how-to-calculate-and-optimize-your-user-counts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metric end to end, with the optimisation levers set out.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FUE calculator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redresscompliance.com/sap-fue-calculator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Run slide 6's arithmetic against your own population.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on premise picture: users and everything licensed around them.</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pricing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redresscompliance.com/sap-s4hana-pricing-2026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pricing sits, for sizing a budget rather than reading a quote.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deployment models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redresscompliance.com/sap-s4hana-deployment-models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On premise, private cloud and public cloud, and what each does to the licence.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FUE.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a Full Use Equivalent is, why it is a pool rather than a list, and what that changes about how you buy.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weights.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Advanced at one, Core at a fifth, Self-Service at a thirtieth, and the arithmetic that turns a headcount into a requirement.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your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steps from role data to band assignment, and why translating your old licence types across is the expensive route.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is not FUE.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engines, the database and the options that sit alongside it and produce most of the surprise in a conversion quote.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Clean, weight, project by band, and buy for the end of the term rather than for today.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number instead of a catalog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Last session was the date. This one is the product. The user model changes shape completely at S/4HANA, and for once the change is in the buyer's favour, with one condition attached.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FUE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Full Use Equivalent. One pooled number that replaces a catalog of licence types with a single weighted total.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 0.2 : 1/30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Advanced counts as one, Core as a fifth, Self-Service as a thirtieth. Those ratios are the entire model.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pool</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 buy a quantity of FUE and allocate it. Moving people between bands is an internal action, not a purchase.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Classification</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weights only help if people sit in the right band. Session 7's evidence work applies here unchanged.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FUE is a better metric than the old catalog for most buyers, because it is arithmetic rather than definitions. That advantage disappears if your classification is wrong, because a precise weight applied to the wrong band is still the wrong answer.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Full Use Equivalent actually is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properties, and the third one is the one people miss when they assume FUE replaces user licensing altogether.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weighted total</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Each band carries a weight. Multiply the headcount in each band by its weight, add them up, and the sum is your FUE requirement.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pool, not a list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hold a quantity of FUE and users draw against it. Reallocating somebody between bands is an internal action rather than a transaction.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Still per named user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FUE does not remove named user licensing. It reprices it. Every person still has to be identified and classified into a band.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Separate from engines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Packages and engines keep their own metrics alongside FUE, exactly as they did under ECC. Nothing about module 2's second axis changes.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genuinely useful property is that a low activity user is now cheap by arithmetic. Under the old catalog the gap between Professional and Employee Self Service was a definitional argument. Here it is a multiplication.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WEIGHTS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bands, and what each one is for</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1484715"/>
                <a:gridCol w="709879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BAND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WEIGHT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BELONGS THERE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Advanced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transactional and configuration work: the professional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Core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0.2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Operational transactions within a defined scope: five people cost one FUE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Self-Service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1/30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Occasional self service only: thirty people cost one FUE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Developer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Development and extension work, licensed at full weight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Check the weights and the band definitions against your own price list version, per session 4. These are the published ratios and your paper is what binds. The structural point is the shape: one Advanced equals five Core equals thirty Self-Service.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400 Advanced, 1,000 Core and 3,000 Self-Service users. What is your FUE requirement?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4,400</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700</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1,400</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640</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Do the arithmetic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700 FUE: 400 + 200 + 100</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4,400</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700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1,400</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640</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400 times 1.0 is 400. 1,000 times 0.2 is 200. 3,000 divided by 30 is 100. The total is 700. A adds the headcounts and ignores the weights, which is exactly the error that makes S/4HANA look several times more expensive than it is, and it gets made in real budget papers. C and D are the kind of slip that happens when the weights are half remembered. Do this calculation on your own population before anybody quotes you a figure, because it is the number the entire proposal is built 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MAPPING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From your population to a band assignment, in five steps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from roles, not licences.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people actually do, using session 7's evidence. The existing licence type is a historical artefact, not a starting point.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Self-Service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 requests, expenses, payslips, occasional lookups. At a thirtieth each, getting this band right is worth more than most negotiations.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Core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Operational transactions within a defined scope. This is where most of the money moves, and where the definitions repay careful reading.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Justify every Advanced.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weight, so each one should carry a named reason. Advanced by default is how an FUE number quietly doubles.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Recount, do not translate.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Never map old licence types one for one into new bands. That imports every classification error you already had, and reprices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ECC estate has 2,000 Professional users. What is the right first move for the S/4HANA 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Map all 2,000 to Advanced: same people, same rights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Re-derive from role data, then assign bands from actual activity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Assume a standard split and refine it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SAP to propose the mapping from your last measurement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2026-08-12T10:56:13Z</dcterms:created>
  <dcterms:modified xsi:type="dcterms:W3CDTF">2026-08-12T10:56:13Z</dcterms:modified>
</cp:coreProperties>
</file>