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4  ·  SESSION 16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ECC to S/4HANA: the deadlines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2027 and 2030 actually force, and what they only appear to force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Separating a support date from a business deadline. 25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25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Ask for the credit terms in writing and check them against your paper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and accelerate: the credits are worth real money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for the credit terms in writing and check them against your paper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it: everything is negotiable at any 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until nearer the date, when the offer should improve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Conversion credit terms are commercial programme policy rather than contract, which means they can change, they can be extended, and the only way to know what applies to you is to read it. A acts on an unverified claim, which is precisely the behaviour the pressure is built to produce. C is nearly right and overconfident, because some programme terms genuinely do end. And D bets on the vendor's calendar instead of deciding, and an offer near a deadline is shaped by their quarter rather than your readiness.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PRESSURE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the date gets used, and the answer to each</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this is bad faith. It is a competent sales motion built on a real date. Your job is to keep the date real and the urgency proportionate.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countdown slide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timeline with your logo on it and a narrowing window. Answer: replace it with your own timeline, built from your own dependencies.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expiring incentive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Credits or discounts tied to a signature date. Answer: ask in writing what happens the day after, and note that programmes are routinely extended.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bundled decision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Conversion, cloud move and new products presented as a single choice. Answer: separate them and price each one on its own merits.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risk framing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Unsupported, exposed, non compliant, used interchangeably. Answer: get precise about which of those is true, and from exactly which date.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most effective response to a countdown is not an argument. It is a different timeline, produced by you, with named owners against each input.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CLOCK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inputs that produce your actual date</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639733"/>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OWNS THE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Regulatory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legal or statutory updates will you need after 2030?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Finance and tax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Business roadmap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is planned that ECC genuinely cannot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process owners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Infrastructure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do the hardware, the OS or the database run out of runway?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Infrastructure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Skills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do the people who understand your ECC estate leave?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application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Contract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is your next renewal or major transaction with SAP?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Procurement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Those five answers give you a date. It is usually neither 2027 nor 2030, and it is the only date that should drive a decision of this size.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this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Treating support end as system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common error in the subject, and the one that produces panic buying at the worst possible moment.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Extending without a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Paying the uplift for two years, then arriving at 2030 in precisely the same position, with less money and less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Letting the date bundle the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Conversion, cloud and new products signed together because one deadline was pressing on one of the three.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Skipping the entitlement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Converting without knowing what you own, which throws away conversion credit you were entitled to. Session 10 exists for this.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Having no internal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no timeline of your own, the vendor's timeline becomes your plan by default, and nobody ever decided that.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piece of work most improves your position before any S/4HANA conversation?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technical readiness assessment of the ECC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current entitlement baseline: what you own, what you use, the gap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cost comparison between RISE and on premise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internal communication plan for the migration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every other number depends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current entitlement baseline: what you own, what you use, the gap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technical readiness assessment of the ECC system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current entitlement baseline: what you own, what you use, the gap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cost comparison between RISE and on premise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internal communication plan for the migration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Conversion is priced against what you already own, so the baseline is the input to every other number in the conversation, including the credits. A matters and it comes second, because it tells you effort rather than cost. C cannot be done accurately without B, since both options are priced off your existing entitlement. And D matters for delivery and changes nothing about your commercial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Owning the timeline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Publish your own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internal date, derived from the five inputs, owned by a named person and revisited once a year.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baseline current.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10's document, refreshed, because conversion credit is calculated from what you own and a stale figure understates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all four routes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 RISE, extend, third party. One page, updated, so nobody has to build the comparison under time pressure.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 every deadline 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were told, by whom, on what date. Programme terms move, and a log is how you notice that they moved.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decisions separate.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 deployment model and new capability are three questions. Answer them as three, whatever they arrive as.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deadlines,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2027 and 2030 dates change how support works and what it costs, and neither of them switches off your system or voids a perpetual licence.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Four routes exist, convert, RISE, extend or third party support, and extending is the one most often chosen and least often actually planned.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Build your own clock from regulatory need, business roadmap, infrastructure, skills and contract dates, because that date is the only one that should drive a decision this large.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17 · S/4HANA licensing on premise. The FUE metric, how the user model changes, and what conversion does to what you already own.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maintenance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your agreement says about support phases, the uplift, and what customer-specific maintenance actually covers in your case.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five clock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each to finance, the process owners, infrastructure, the application owner and procurement. Short questions, written answers.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date, one paragraph of reasoning, one named owner. That page is what you put next to any countdown slide you are shown.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baseline is current.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10's document. If it is more than a year old it is not usable for conversion pricing, and refreshing it is the highest value hour available.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claim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statement you have been given about deadlines, credits and expiry, with the date and the source beside each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2027 deadline licensing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redresscompliance.com/sap-2027-deadline-licensing-strategy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commercial strategy behind the date, and how to plan against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2027 deadline: whose clock is 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redresscompliance.com/sap-2027-deadline-whose-clock-is-it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12's argument in written form, with the questions to ask internally.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ECC end of maintenance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redresscompliance.com/sap-2027-ecc-end-of-maintenance-strategy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support phases in detail, and what each one costs you.</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Extended maintenance versus third party support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redresscompliance.com/sap-ecc-extended-maintenance-third-party-comparison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fourth route on slide 5, costed honestly on both sides.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ECC to S/4HANA migration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redresscompliance.com/sap-ecc-to-s4hana-migration-playbook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route most customers take, from decision through to conversion.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dates precisely.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changes at the end of 2027, during extended maintenance, and after 2030, and what does not change at any of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routes.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 RISE, extend, or third party support, and what each one commits you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support from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a support phase ending is not a compliance event, and why that distinction is worth money.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the pressure.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ways a published date gets used commercially, and a specific answer to each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your own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inputs that produce your real date, which is almost never 2027 and almost never 2030.</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support date is not a business deadline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4 opens on the transition. Before any of the product detail, this session is about the date, because more bad SAP decisions are made under deadline pressure than for any other reason.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2027</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Mainstream maintenance on ECC ends. Support does not stop that day. It changes shape, and it changes price.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Extended maintenance ends. After that, customer-specific maintenance by default: continued support, without new fixes or legal updates.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Your date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date your business actually needs something ECC cannot give it. Derived, not published, and rarely either of theirs.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Leverage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deadline you did not set, used to compress your decision. Owning your own timeline is the entire defence against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are two clocks in this conversation. SAP's, which is published and fixed, and yours, which comes from your regulatory, business and infrastructure needs. Only one of them should drive the decision.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DATES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date changes, and what it leaves alone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361349"/>
                <a:gridCol w="468613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CHANGES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 NOT CHANGE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End of 2027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Mainstream maintenance on ECC ends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licences do not expire and the system keeps running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2028 to 2030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Extended maintenance, at an uplift on the support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still receive fixes and legal updates, at a higher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After 2030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Customer-specific maintenance becomes the default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continues, without new fixes or legal changes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Any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Third party support is a route some customers take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ends the SAP support relationship, which has its own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uplift and the definition of customer-specific maintenance in your own agreement. A two point uplift on the support rate is commonly quoted, and the wording in your paper is what actually binds.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ROUTES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routes, and none of them is doing nothing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of these is a legitimate answer for some estates. The mistake is arriving at one by default rather than by comparison.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Convert to S/4HANA on premise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Same deployment model, new product. Conversion credits are in play and the FUE metric arrives with it, which is next session.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Move to RISE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S/4HANA Cloud private edition with infrastructure and services bundled into one subscription. A different commercial shape entirely, covered in module 5.</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Extend and use the time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Pay the uplift and buy runway. Entirely legitimate when the runway is genuinely spent on preparing, and expensive when it is not.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Third party support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Leave SAP maintenance. Real savings, real consequences, and it closes doors you may want open later. Cost it properly rather than dismissing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Extending is the route most often chosen and least often planned. Paying an uplift for two more years and arriving in the same position is the most expensive option on this slide.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2028 and you are still on ECC, paying for extended maintenance. What is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 compliant: mainstream maintenance has ended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Supported, paying an uplift, with your licences unaffected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Unsupported: you must move to customer-specific maintenance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breach unless a conversion agreement has been signed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Supported, paying an uplift, with your licences unaffected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 compliant: mainstream maintenance has ended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Supported, paying an uplift, with your licences unaffected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Unsupported: you must move to customer-specific maintenance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breach unless a conversion agreement has been signed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Maintenance and licence are different things, and confusing them is the most expensive mistake in this whole subject. Perpetual entitlement does not expire because a support phase does. A treats a support phase as a compliance state. C describes 2031, not 2028. And D invents an obligation that appears in no agreement. None of that makes waiting a good plan, and it does mean the urgency you feel should come from your own analysis rather than from a date on somebody's slide.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IT FORCES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deadline actually forces, and what it does not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force a decision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some point the support economics change materially, and you want to have chosen that moment rather than discovered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force budget planning.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route costs money in a specific year, and finance needs that year named long before it arrives.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not stop your system.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ECC keeps running after 2027 and after 2030. Nothing switches off, and nobody should be told otherwise.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not void your licences.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Perpetual entitlement is perpetual. Support is the thing with an end date, and the two travel separately.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does not require RISE.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Conversion to S/4HANA on premise remains available. The two should be compared on their merits rather than one assumed.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says the conversion credits expire with the deadline.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and accelerate: the credits are worth real money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the credit terms in writing and check them against your paper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it: everything is negotiable at any 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until nearer the date, when the offer should improve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2026-08-12T10:14:58Z</dcterms:created>
  <dcterms:modified xsi:type="dcterms:W3CDTF">2026-08-12T10:14:58Z</dcterms:modified>
</cp:coreProperties>
</file>