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3  ·  SESSION 15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Mitigating indirect and digital access exposure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Cutting the number at the architecture, the contract and the licence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Reducing the exposure rather than paying for it.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a renewal or any transaction where SAP wants something from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When an audit letter arrives: the issue finally has attention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At a renewal or any transaction where SAP wants something from you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Immediately, in a standalone amendment request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After the move to the document model, while the terms are fresh</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Contract language costs you almost nothing when it rides along with something the other side wants to close. A is the single most expensive moment there is, because you are negotiating definitions while a claim is already on the table. C is honest and gets a polite no, because there is nothing in it for them. And D is too late for the definition that governs the move itself, which is precisely the one that matters most.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LICENCE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buying solves, and what it does not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Buying is a legitimate answer. It is just the last one, and it is worth being clear about what you get for the money.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covers, it does not reduce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purchase makes the exposure compliant. The underlying volume is unchanged, and it carries on growing at the same rate it did before.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Buy the curve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you are buying, buy end of term volume at the better tier, per session 12. Buying today's count guarantees a second purchase at a worse rate.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Check what you own</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Existing entitlement, adoption credits and the unused licences from session 8 all reduce what you actually need to buy.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Time it deliberately</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same purchase made inside a negotiation where you have something to trade costs materially less than one made in isolation.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Buying works on any timescale, which is exactly why it is over used. It is also the only one of the three levers where the money leaves the building.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SEQUENCING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each lever is available, and how long it takes</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83840"/>
                <a:gridCol w="4082965"/>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LEVER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WHEN IT IS AVAILABLE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LEAD TIME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Retire dead interfaces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time, no permission needed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Weeks, and often somebody's afternoon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Consolidate the grain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 the next release of the interface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to two quarters, with engineering effort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Read only redesign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 the next architecture review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to three quarters, sometimes longer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Contract definitions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renewal, a transaction, or an adoption offer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Weeks, inside a window that comes rarely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Growth band and caps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same window as the definitions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Weeks, so ask for both in one draft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Purchase volume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time, and best inside a negotiation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Days, which is exactly why it gets chosen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lead time column and the order explains itself. Wait until the renewal to start the architecture work and only one lever is available to you on the day, and it is the expensive one.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mitigation fails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Mitigating without measuring.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Changing the architecture with no before and after count, so the reduction cannot be proved and never appears in a negotiation.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Fixing the interface, not the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Cutting the volume while leaving the definitions vague, so next year's argument is exactly the same argument.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human workaround at scale.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Routing thousands of documents through people to avoid a licence cost. Do the arithmetic: the licence is usually cheaper than the headcount.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Waiting for the renewal to start.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Architecture takes quarters. Beginning when the window opens means arriving at the table with nothing changed.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off, then nothing.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Reducing the exposure once, then adding four new integrations over two years without a document estimate on any of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eighteen months before your renewal. Where does the first month go?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Modelling purchase options at different volumes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Attributing the count: which interfaces create most of the volume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Drafting the contract language you intend to ask for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Asking SAP to run their estimation service so you know where you stand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has the longest lead time.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Attributing the count: which interfaces create most of the volume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Modelling purchase options at different volumes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Attributing the count: which interfaces create most of the volume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Drafting the contract language you intend to ask for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Asking SAP to run their estimation service so you know where you stand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You cannot reduce what you have not attributed. Session 13's count, broken down by interface, tells you where the volume actually sits, and in most estates two or three integrations produce the majority of it. A is month twelve work. C is month nine work and genuinely valuable, just not first. And D hands over the framing before you have a position, which is now the third time this module has warned about the same mistake.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Keeping the exposure down once it is down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Estimate every new interface.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document volume figure before it goes live, in the same review that already checks security and performance.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Quarterly count, by interface.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just the total. The breakdown is what tells you where growth is coming from and which owner to talk to.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standing reduction backlog.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architecture changes you have identified and not yet funded, each with the document volume it would remove.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Contract asks kept ready.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written page of the definitions and caps you want, so that when a window opens you are not drafting from scratch.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the paper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Document type lists and measurement clauses drift against practice. Check them while nothing is at stake and nobody is arguing.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Reducing the exposure,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levers cut indirect access exposure: architecture reduces the count, contract reduces the scope, and licence covers what is left, and only the first makes the problem smaller.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Run them in that order, because architecture takes quarters, contract windows come once a term, and buying takes days, so the slow work has to start first.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Attribute the count by interface before you change anything, because two or three integrations usually produce most of the volume and everything else is a distraction.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16 · ECC to S/4HANA. Module four opens with the 2027 and 2030 deadlines and what they actually force you to decide.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Attribute the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session 13's number and break it down by interface. Rank them by volume and look at how concentrated the top of the list is.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about the top two.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question to each owner: could this create fewer documents, or none at all, and what would that cost to change?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dead interfaces.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Integrations still running with nobody consuming the output. Somebody knows which they are, so ask around before you analyse.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your contract asks.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definitions, document type list, growth band, non production exclusion, measurement terms. Keep it ready.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a date on the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next renewal or transaction. That date tells you when the contract page becomes usable and how much time the architecture work has.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indirect access pillar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redresscompliance.com/sap-indirect-access-pillar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Exposure, models, mitigation and defence, the whole subject in one place.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API and indirect access changes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redresscompliance.com/sap-api-indirect-access-changes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API based integration is treated, which drives the choices on slide 5.</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BTP integration mandate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redresscompliance.com/sap-btp-integration-mandate-costs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routing integration through BTP does to the cost, before you design around it.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Top ten Digital Access negotiation recommendations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redresscompliance.com/sap-digital-access-top-10-negotiation-recommendations-landing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contract asks from slide 8, ranked by what each is worth.</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indirect access liability report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redresscompliance.com/sap-indirect-access-liability-report-2026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exposure sits across the market, and how much of it is avoidable.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three levers.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Architecture, contract and licence, what each one actually changes, and why only the first reduces anything.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Cut the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six architecture patterns that reduce document creation, and roughly what each is worth in a real estate.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contract changes that shrink the scope of what is chargeable, and the only moments they are available.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Sequence the 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architecture goes first, contract second and buying last, and what happens when you do it the usual way round.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Attribute before acting.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Break the count down by interface, because in most estates two or three integrations produce most of the volume.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levers, and they are not equally available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last four sessions were about measuring and pricing the exposure. This one closes the module by reducing it, which is the only move that makes the problem smaller rather than settled.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Architecture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Change what creates documents. The largest reductions live here, and they are slow, because they need engineering time you have to ask for.</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Contract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Change what your paper says is chargeable. Nearly free at a renewal, and effectively impossible in the middle of an audit.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Licence</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Change what you own. Fast, always available, and the most expensive of the three, which is why it gets chosen.</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In order</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Architecture first, contract second, licence last. Most organisations run it backwards, because the last one is the only lever procurement controls alone.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reason for the order is timing rather than principle. Architecture takes quarters, contract windows come once a term, and a purchase takes days. Start the slow thing first.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one actually changes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Worth separating, because they are often discussed as though they were alternatives, and they are not.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Architecture reduces the count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Fewer initial documents created by non SAP systems means a smaller number under any pricing model. The only lever that reduces exposure rather than covering it.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Contract reduces the scope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Definitions, exclusions, caps and an agreed measurement method decide what the count includes at all. Far cheaper than buying, and only available when the paper is open.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Licence covers the rest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Once the count is as small and as clearly defined as you can make it, you buy what remains. This is where most organisations start.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Evidence holds it together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All three are defended with the pack from session 13. Without a before and after count you cannot show that a reduction happened.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reduction you cannot evidence is worth nothing in a negotiation, because the other side is working from their own figure and yours has no working attached.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ARCHITECTURE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Six patterns, and what each one does to the count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91045"/>
                <a:gridCol w="4175760"/>
                <a:gridCol w="44077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PATTERN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CHANGES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REALISTIC EFFECT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Batch, not per event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consolidated document instead of one per transaction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Large, where the interface is chatty and the business allows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Read only where possible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Query and display rather than creating a record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Large, and often free, because the record was never needed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Create at the head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initial document rather than several in parallel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Moderate, and mostly a design review question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Stage outside SAP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Validate and enrich before anything is written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Moderate, and it cuts error volume at the same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Retire dead interfaces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Integrations nobody consumes still create documents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Small to moderate, and the cheapest work on this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Route through a person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licensed user reviews and posts instead of an interface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Real at low volume, and a bad trade at high volume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last pattern converts a licensing cost into a headcount cost. It works for tens of documents a week and it is indefensible for thousands. Do the arithmetic before anybody proposes it in a meeting.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supplier portal creates a purchase document for every line item on every order. What do you look at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portal can be retired altogether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it can create one document per order rather than per line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suppliers could be given named user licences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documents could be created in a test system instead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Whether it can create one document per order rather than per line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portal can be retired altogether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it can create one document per order rather than per line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suppliers could be given named user licences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documents could be created in a test system instead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Consolidating at the right grain is the highest value architecture change available, and it usually needs configuration rather than a rebuild. A is worth asking and is rarely available, because the portal exists for a reason somebody cares about. C converts a document cost into a user cost and is almost always worse at supplier scale, though it can work for a handful of very large partners. And D is not a mitigation, it is a misrepresentation, and it will be found.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CONTRACT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to change in the paper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counting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systems, initial documents only, licensed user creations excluded, the object type mapping, and who runs the measurement. Session 14's clause, written out.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document type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in your agreement with a change control mechanism, so the composition cannot move without you agreeing to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growth band.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volume corridor at an agreed rate, so ordinary business growth does not trigger a reactive purchase at list price in year two.</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 production exclusion.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Explicit, and by system name where you can get it. Assuming it costs nothing to write down and a great deal to argue later.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Measurement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Notice, frequency, scope, and your right to run your own measurement alongside theirs and compare before anything is agreed.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is the cheapest moment to fix your indirect access definitions?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When an audit letter arrives: the issue finally has attention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a renewal or any transaction where SAP wants something from you</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Immediately, in a standalone amendment request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After the move to the document model, while the terms are fresh</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15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2026-08-12T09:10:03Z</dcterms:created>
  <dcterms:modified xsi:type="dcterms:W3CDTF">2026-08-12T09:10:03Z</dcterms:modified>
</cp:coreProperties>
</file>