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3  ·  SESSION 14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Measuring Digital Access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estimation service, the adoption programme, and the credits inside the offer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commercial route into the document model. 25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25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volume you will need in year three: that is what you are buying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percentage: it is the largest number in the offer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volume you will need in year three: that is what you are buying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credit for existing licences: that money is already spent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implementation timeline: the programme has a deadline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discount applies to a quantity, so the quantity is the deal. A three year run rate bought at a good rate beats today's count bought at a slightly better one, every time. A is the number the offer is designed around and the one to look at last. C is worth having and is a smaller effect than sizing. And D is real pressure and is not a reason to buy the wrong quantity, because a deadline that forces the wrong size costs more than a missed deadline.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CREDITS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licence trade in is, and what it is 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the part of the offer most often misread, usually in the customer's disfavour.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trade in, not a refund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Value from licences you already own is applied against the new model. Nothing comes back as cash, and nothing reduces your support base by itself.</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depends what you hold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Shelfware you were never going to deploy can become useful here. It is one of the few places where unused entitlement genuinely has value.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Maintenance follows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Ask what the annual support base is before and after the exchange. That is the recurring number, and it outlives the one off concession.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Everything is a term</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credit rate, which licences are eligible, and the volume it applies to are all negotiable. Treat the first version as an opening position.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generous credit that raises your annual support cost is not a good outcome. The arithmetic takes ten minutes once you have asked for both figures, and almost nobody asks for both.</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DECISION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Staying on named users versus moving to documents</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175760"/>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POINTS TO STAYING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POINTS TO MOVING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Is it countable?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Very low document volume, few integrations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Substantial integration volume you can actually measure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Can you forecast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Volume is erratic and unrelated to business activity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Documents track a figure finance already forecasts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do you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Little tradeable entitlement, so no credit to earn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Significant unused licences that can be exchanged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is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Flat estate, no new interfaces planned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Growing integration surface: portals, APIs, partners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How is the argument?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named user reading is settled and nobody disputes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Recurring disputes about who does and does not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is no default answer. The document model is preferable when your exposure is measurable and growing. The named user reading is fine when the exposure is small and nobody is arguing about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traps in the commercial route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Buying at the audit's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Accepting an estimate produced under pressure, then discounting from it. The discount looks generous and the base was never right.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Sizing to today.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Taking the concession on current volume, then returning at list price in year two. The tier trap from session 12 in a new suit.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the maintenance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Optimising a one off discount while the recurring support base quietly rises. The recurring number always wins over a three year view.</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Trading licences you still need.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Exchanging entitlement that another part of the estate is consuming without telling you. Check the deployment before you trade the licence.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future counting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Agreeing the model without agreeing how the count will be measured next year, which turns every renewal into this session again.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Before signing an adoption offer, which single document matters most?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schedule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definition of how documents are counted in future years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credit calculation for the licences being traded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implementation plan and its timeline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of these outlives the transaction.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definition of how documents are counted in future years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schedule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definition of how documents are counted in future years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credit calculation for the licences being traded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implementation plan and its timeline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 other number in the offer is a one time figure. The counting definition is what you live with for the rest of the agreement, and if it is vague you will renegotiate this session every year. A and C are both single transactions, and both are easier to fix later than a bad definition. D matters operationally and does not bind your cost. Get the measurement method, the exclusions and the owner of the count written into the paper.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decision properly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count first, always.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documented number built the session 13 way, before any estimation service is run in your systems.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their method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Systems, chains, creators, types, period. Five questions, sent before the number is discussed rather than after.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three years, both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Staying and moving, costed across the full term including growth. A rough model beats a precise one that only covers year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recurring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support base before and after. That is the figure that compounds, and it is the one the offer talks about least.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the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future counts are produced, who runs them, which exclusions apply. That clause is worth more than several points of discount.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Measuring and moving,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SAP's estimation service is a useful measurement made with SAP's scope choices, so run it after your own count and treat any difference as five factual questions.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adoption programme prices a move into the document model, and every figure in it scales off the count, which makes the count the negotiation and the discount the distraction.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two terms that outlive the transaction are the future counting definition and the recurring support base, so those are the two to negotiate hardest.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15 · Mitigating indirect and digital access exposure. Cutting the number at the architecture, the contract and the licence, in that order.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integrations.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system that creates records in SAP without a person logging in. One line each, with a named owner beside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five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written request for SAP's method: systems, chains, creators, types, period. Write it now and keep it for when an offer arrives.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tradeable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Licences you own and do not use. Session 8's dormant user work already found some of it, and this is where it turns into value.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support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current annual maintenance figure, from finance rather than from memory, so you can compare before and after instead of after only.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both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Staying and moving, three years, with growth. Even a rough model tells you which conversation you are actually 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Digital Access Adoption Program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redresscompliance.com/sap-digital-access-adoption-program-daap-how-to-evaluate-negotiate-and-avoid-cost-traps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evaluate the offer, and every cost trap inside 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Digital Access measurement tools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redresscompliance.com/sap-digital-access-measurement-tools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each tool measures, and why two outputs differ on the same estate.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Top ten Digital Access negotiation recommendations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redresscompliance.com/sap-digital-access-top-10-negotiation-recommendations-landing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terms worth pushing on, ranked by what they are actually worth.</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Indirect access pricing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redresscompliance.com/sap-indirect-access-pricing-2026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pricing has moved, and what that means for a decision made now.</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indirect access and Digital Access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redresscompliance.com/sap-indirect-access-digital-access-guide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models side by side, which is the decision on slide 12.</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the service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SAP's estimation tooling measures, what it does not, and why its output depends entirely on how the run was configured.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their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questions to ask in writing before a figure produced by somebody else is discussed as if it were fact.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Understand the programme.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Digital Access Adoption Program prices, the two shapes it has taken, and what is discounted versus what is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Value the credits.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a licence trade in works, and why the recurring support line matters more than the one off concession.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and evidence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staying on the named user reading or moving to documents is right for your estate, costed across three years.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offer is built on a number, and the number is measurable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Last session you built your own count. This session is what happens when SAP arrives with theirs, and with a commercial route attached to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Their number</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SAP's tooling produces a figure from your own systems, using their scope choices. Useful, and not neutral, because no measurement is.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shapes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adoption programme has come as a discount on the documents you need now, or a credit for licences you trade in. Which one depends on what you hold.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way</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Moving into the document model changes how indirect use is licensed for the rest of the relationship. It is rarely reversed.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Timing</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offer is strongest when SAP wants the transaction and you are not under audit. Those two conditions do not coincide by accident.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Everything in an adoption offer scales off the document count. That makes the count the negotiation, and the discount percentage the thing you look at last.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SERVICE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SAP's estimation service actually is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Worth being precise about, because people treat it either as gospel or as a trap, and it is neither.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measurement programme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Tooling run inside your own systems that reports document creation against the nine types. You run it, and the output goes to SAP.</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Not a formal audit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It is a commercial measurement rather than a compliance submission, which changes what you are obliged to hand over and when.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Definition driven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output depends on how systems, creators and chains were configured in the run. The same estate returns different numbers under different settings.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 anchor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Whatever it reports becomes the figure the commercial conversation starts from. Which is exactly why session 13 told you to produce yours first.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makes the tool untrustworthy. It makes it a measurement with assumptions, like every other measurement, and assumptions are things you are allowed to ask about.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READING THEIR OUTPUT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questions to ask in writing, before the number is discussed</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361349"/>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CHECK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MOVES THE NUMBER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ASK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Systems 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 production volume inflates a count materially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list of systems the run covered, by name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Chain treatment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Counting follow ons is the largest single error there 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Written confirmation that only initial documents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Creator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own named users' activity is already licensed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the run separated dialog users from interface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Type mapping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Object types mapped in or out shift whole categories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object type to document type mapping that was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extrapolated partial window is wrong in both directions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exact date range, and whether anything was annualised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These are the same five rows as the reconciliation table in session 13, deliberately. Ask for them in writing before the figure is discussed, not after it has been repeated three times.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SAP offers to run the estimation service. You have not produced your own count yet.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their tooling is better than anything you could build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Produce your own count first, then run theirs and compare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the output can only ever be used against you</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but insist in writing that the result is non binding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Produce your own count first, then run theirs and compare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their tooling is better than anything you could build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Produce your own count first, then run theirs and compare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the output can only ever be used against you</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but insist in writing that the result is non binding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tool is genuinely useful and the sequence is what decides the conversation. Run theirs first and their figure is the anchor, and everything you say afterwards is a challenge to an established number. A skips the day of work that gives you a position at all. C throws away a real measurement and makes you look evasive, which costs goodwill you will want later in the same negotiation. And D is worth saying and changes nothing about anchoring, because a non binding number that arrived first still frames the discussion.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PROGRAMME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Digital Access Adoption Program, in five parts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commercial route out of the named user reading of indirect use and into the document model, priced as an offer rather than settled as a compliance claim.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two shapes.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discount against the documents needed to cover current use, or a credit for existing licences traded in. Which one you see depends on what you already 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Today is discounted, growth is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concession applies to the volume you need now. Documents you add later are priced at whatever your agreement says at that point.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a contract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are amending how indirect use is licensed for the remainder of the relationship. That is a different thing from buying a product.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all scales off the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figure in the offer is derived from the document estimate, which makes the count the negotiation and the discount the distraction.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offered a large discount on the documents you need today, with future volume at standard rates. What matters most?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percentage: it is the largest number in the offer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volume you will need in year three: that is what you are buying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credit for existing licences: that money is already spent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implementation timeline: the programme has a deadline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2026-08-12T08:33:16Z</dcterms:created>
  <dcterms:modified xsi:type="dcterms:W3CDTF">2026-08-12T08:33:16Z</dcterms:modified>
</cp:coreProperties>
</file>