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SAP LICENSING MASTERY  |  MODULE 3  ·  SESSION 13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Weighting and counting in practice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From a raw query to a figure that survives challenge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COURSE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40 sessions, from the counting rules to the capstone negotiation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Producing a document count somebody else can check. 25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25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Reconcile: find which types and systems produce the 42,000 gap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Accept theirs: their tooling sees things your query does not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Reconcile: find which types and systems produce the 42,000 gap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Split the difference and negotiate from 169,000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Refuse to discuss their figure until they publish their method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gap of 42,000 is not a disagreement about principle. It is a disagreement about specific rows, and it resolves by finding which document types and which systems produce it. A surrenders a position you did a day of work to build. C negotiates against arithmetic, which is the one thing in this model both parties can actually settle. And D is a reasonable instinct expressed as an ultimatum: ask for the method as a question inside the reconciliation, not as a precondition to having one.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EVIDENCE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artefacts that travel with the number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Together they are about a day of work, and they are what separates a figure you can state from a figure you can defend.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scope statement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Systems, period, document types and creator populations, written before the query ran. One page, dated, with a named author.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query itself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actual report definition or SQL, stored with its output, so a colleague can rerun it next year and get the same figure.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subtraction ledger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Raw count, then each reduction with its size and its reason, down to the final number. A reader follows it without asking you anything.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growth model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three year projection, the rate used, and where the rate came from. Finance's own forecast is the strongest source available to you.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pack is also what makes next year's refresh a two hour job rather than a repeat of this one, which is the argument that usually gets it funded.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RECONCILIATION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the gap between two counts usually sits</a:t>
            </a:r>
            <a:endParaRPr lang="en-US" sz="27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319867"/>
                <a:gridCol w="4361349"/>
                <a:gridCol w="4593336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GAP SOURCE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WHY IT HAPPENS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HOW YOU CLOSE IT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Chain handling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two counts treat follow on documents differently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Compare one document type in one month and find the ratio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System scope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non production system is in one count and not the other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Ask which systems were in scope, and name yours explicitly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Type mapping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An object type is mapped to a document type in one count only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Reconcile the object type lists, not the totals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Period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Different twelve months, or an annualised partial year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Fix both counts to the same calendar window, then re-run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User attribution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Documents created by named users treated as indirect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Match creator accounts against your own user master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8155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8155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8155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row here is a factual question with an answer. None of them is a matter of opinion, and that is the advantage of a countable metric. It is worth remembering when the meeting gets tense.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TRAPS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ways a technically correct count still fails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Nobody can rerun it.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person who built the query left, or it lived in a spreadsheet on their laptop. An unreproducible number is an anecdote with decimal places.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scope moved.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Systems or types adjusted once the figure looked wrong. Even when the change is correct, making it after the fact damages the credibility of everything else.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partial year annualised.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months multiplied by four. Seasonality makes this wrong in both directions, and it collapses the moment somebody asks how you got there.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growth attached.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accurate count of last year, presented as the answer to a question about a three year commitment.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never gets refreshed.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Built once for one negotiation, then quoted for four years while the business grew around it. Stale numbers are worse than none, because people trust them.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have a defensible count and a three year projection. Where does the figure actually go?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Into the negotiation file, ready for the renewal conversation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Into the entitlement baseline as a tracked position, refreshed quarterly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Into a report for the CIO, then archived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 SAP, so the account team can confirm you agree on the number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Think about what session 10 said about positions.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Into the entitlement baseline as a tracked position, refreshed quarterly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Into the negotiation file, ready for the renewal conversation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Into the entitlement baseline as a tracked position, refreshed quarterly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Into a report for the CIO, then archived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 SAP, so the account team can confirm you agree on the number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Same discipline as the engine register in session 9 and the baseline in session 10. A position that is not maintained decays into a historical number, and a historical number is worse than none because people still trust it. A is also true, and only if it is being refreshed, or you arrive at the renewal quoting a two year old figure. C is how good work disappears. And D sends your position across the table before you have decided what to do with it, which is a timing decision you should make deliberately rather than by reflex.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OPERATING MODEL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Running the document count as a standing position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owner.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named person owns the query and the number, exactly as somebody owns the engine register from session 9.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Quarterly refresh.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Same query, same scope, new period. Fifteen minutes once the method exists, and it catches growth while you can still act on it.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Distance to the tier.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Report the count and the gap to the next threshold at current growth. The gap is the number that triggers a decision, not the count.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New interfaces go through it.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new integration gets a document volume estimate before it goes live, alongside the architecture review from session 11.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Annual method review.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Once a year, check the document type list in your agreement against the mapping in the query. Contracts change and mappings drift.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13  ·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Counting in practice,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number without a method is an opinion, so fix the scope first, run one documented query, and record every subtraction with its size and its reason.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four reductions, follow on documents, licensed user creations, non production systems and types outside the nine, take most raw counts down by half or more.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gap between your count and SAP's is a set of factual questions about types, systems, periods and attribution, and every one of them has an answer.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14 · Measuring Digital Access. SAP's estimation service, the Digital Access Adoption Program, and the conversion credits that come with it.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14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ninety minutes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 the scope page.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Systems, period, document types, creator populations. Before you run anything. Half a page, and it is the most valuable half page in the exercise.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one type for one year.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 documents, production only. Record the raw count before any subtraction, so you have the starting figure on paper.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 the subtraction ledger.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Each reduction with its size and its reason, down to the final number. Note what percentage of the raw count came off.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Store the query.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actual text, with its output and the date, somewhere a colleague could find it without asking you where it is.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Attach a growth rate.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Take the three year business growth assumption from finance rather than inventing one, and project the count forward.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counts as a document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redresscompliance.com/sap-digital-access-document-explained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Type by type, with the object mappings that make a query correct.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Digital Access measurement tools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redresscompliance.com/sap-digital-access-measurement-tools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tooling on both sides of the table, and what each one actually measures.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Digital Access cost calculator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redresscompliance.com/sap-digital-access-cost-calculator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Turning a verified count into a cost, including the tier behaviour.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Digital Access audit defence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redresscompliance.com/sap-digital-access-audit-defense-how-to-respond-and-reduce-risk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to do when the count you are shown is not the count you produced.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SAP audit defence framework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redresscompliance.com/sap-audit-defence-framework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evidence discipline behind slide 11, applied across the whole estate.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13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Fix a scope.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Decide systems, period, document types and creator populations before you run anything, and write the decision down.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count properly.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Pull creations by type by month, keep the head of each chain, and store the query with its output.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the four subtractions.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Follow on documents, licensed user creations, non production systems and types outside the nine, in that order.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 the evidence pack.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four artefacts that turn a number you can state into a number you can defend.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Reconcile against SAP.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where a gap between two counts comes from, because every source of it is a factual question with an answer.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number without a method is an opinion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 gave you the rules. This session is the hour of work that turns those rules into a figure you can put in front of somebody who does not trust you.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Scope first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Systems, period, types and creators, decided before the query runs. Scope set afterwards looks like an adjustment, however correct it is.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method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documented query a colleague could rerun and get the same figure. Reproducibility is what makes a count evidence rather than a claim.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numbers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Yours and SAP's. The gap between them is the whole negotiation, and you can only explain a gap you can trace to specific rows.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years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figure that matters is the run rate at the end of the term, not the count today. Growth is part of the answer, not a footnote.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work in this session is roughly a day. What it buys is the ability to say where every number came from, which is the difference between holding a position and having an opinion about one.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SCOPE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decisions to make before you run a single query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Each one moves the answer materially, and each one is easier to defend when it was made in advance.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systems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Production only, named explicitly. Test, development, sandbox and training excluded, with the exclusion recorded rather than assumed.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period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Twelve consecutive months. Never a busy month multiplied by twelve, because seasonality is real and annualising a partial year is indefensible.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document types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nine as your own agreement words them, mapped to the specific tables and object types in your system. The mapping is the work.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creators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Technical accounts and interface users in scope. Documents your own named users created through SAP are out, because their licence already covers them.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 these on one page before you start. That page is the first item in the evidence pack, and it is what stops the exercise turning into a negotiation with yourself.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QUERY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to pull, and what to record while you pull it</a:t>
            </a:r>
            <a:endParaRPr lang="en-US" sz="2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319867"/>
                <a:gridCol w="4361349"/>
                <a:gridCol w="4593336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STEP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WHERE IT COMES FROM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TO RECORD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Identify creators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Technical and interface accounts in the production systems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account list, and which interface each one belongs to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Pull creations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Document header tables, filtered on creator and creation date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Counts by type by month, never a single annual total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Keep the head only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preceding document fields on each record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How many records dropped out as follow ons, and the ratio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Split by system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source system on each record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Production separately from everything else, always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Sign and date it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Whoever ran it, on the day they ran it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query text itself, stored with its output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8155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8155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8155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Counts by month by type, not one total. A single number tells you nothing about seasonality, nothing about which interface drives the volume, and nothing about where to look when the figure is challenged.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query returns 620,000 records for the year. Before you tell anyone, what do you do first?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Report it with a caveat that it is a first pass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Strip the follow ons and the licensed user creations, then look again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Divide by twelve as a sanity check on the monthly rate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SAP to run their estimation service and validate it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Strip the follow ons and the licensed user creations, then look again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Report it with a caveat that it is a first pass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Strip the follow ons and the licensed user creations, then look again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Divide by twelve as a sanity check on the monthly rate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SAP to run their estimation service and validate it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two large mechanical reductions come off before anybody sees the figure, because a number said out loud is very hard to withdraw. A is exactly how a frightening figure enters a boardroom with a caveat nobody remembers by the second meeting. C is a useful check and it is not the first one, because it validates the shape of a number that has not been filtered yet. And D hands over the framing before you have a position, which is the error session 12 spent a whole clip on.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SUBTRACTIONS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reductions, in this order, then one note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Follow on documents.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record with a preceding document in the same chain. Usually the largest single reduction, and commonly between a half and two thirds of a raw count.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Licensed user creations.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Documents your own named users created through the SAP interface. Already covered by their licence, and they should never have been in an indirect count at all.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 production systems.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Test, development, sandbox and training. Check the source system on each record rather than trusting that the query was scoped correctly.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Types outside the nine.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Records your query caught that are not on the list in your agreement. Map every object type you counted to a named document type, or drop it.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deliberately kept.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 down the borderline cases you did include, and why. The judgement calls are what somebody will challenge, so state them before they are found.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figure is 148,000. SAP's estimation service returns 190,000. What is the most useful next step?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Accept theirs: their tooling sees things your query does not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Reconcile: find which types and systems produce the 42,000 gap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Split the difference and negotiate from 169,000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Refuse to discuss their figure until they publish their method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2026-08-12T08:01:37Z</dcterms:created>
  <dcterms:modified xsi:type="dcterms:W3CDTF">2026-08-12T08:01:37Z</dcterms:modified>
</cp:coreProperties>
</file>