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SAP LICENSING MASTERY  |  MODULE 3  ·  SESSION 12 OF 40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Digital Access: the document model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nine document types, what counts, and what does not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COURSE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40 sessions, from the counting rules to the capstone negotiation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arithmetic behind the model most customers prefer. 24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24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19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Follow on documents are being counted, and test data may be included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business genuinely creates that many: accept it and plan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Follow on documents are being counted, and test data may be included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nine types have been read too broadly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count is per quarter rather than per year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Those two errors together account for most inflated first estimates, and both are mechanical rather than interpretive, so both are quick to check. A accepts a number you have not validated, which is the one thing session 9 told you never to do with a consumption figure. C does happen and it is a smaller effect than double counting a chain. D is worth ruling out in thirty seconds and it is rarely the answer, because most reports are already annual.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19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MEASUREMENT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ways to get a number, and what each is good for</a:t>
            </a:r>
            <a:endParaRPr lang="en-US" sz="27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412661"/>
                <a:gridCol w="4268555"/>
                <a:gridCol w="4593336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METHOD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IT GIVES YOU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WHEN TO USE IT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Your own query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count you built, from your own system, with a method you control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First, always. Nothing else gives you a position you can defend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SAP's estimation service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SAP's reading of your volume, produced by their tooling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After you have your own number, so you can compare rather than react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third party assessment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An independent count, usually with the exclusions applied carefully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When the numbers disagree materially and the sum justifies the fee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4288536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4288536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4288536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order is the whole point. Run the estimation service before you have your own figure and you have handed over the framing, exactly as in session 10.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19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PRICE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things about how the price behaves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will not find your own rates on a slide. What you can know in advance is the shape, and the shape is what you plan around.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is tiered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unit price falls as annual volume rises. Small blocks are the most expensive way to buy documents, which matters if you buy reactively.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is a run rate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license an annual volume, so the question is never today's count. It is the count three years from now.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Growth is the risk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Document volume follows business volume, and a good year moves you up the curve. Model the growth, not the snapshot.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Adoption terms exist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Moving from the named user reading to this model has its own commercial programme, with conversion credits in play. Session 14 covers it.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Because it is tiered and annual, buying once with headroom usually beats buying three times reactively. That is a planning decision rather than a licensing one.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19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TRAPS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ways a document estimate goes wrong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Counting the whole chain.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single biggest error, and it inflates the number by a factor of two or three before anybody notices.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Including licensed user activity.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Documents your own named users create in SAP are already covered, and sweeping them in doubles the figure.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systems in the count.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Non production volume in a production number. Always check which systems the query ran against.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snapshot month, annualised.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Multiplying a busy month by twelve. Seasonality makes that wrong in both directions and it is never defensible.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315968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growth assumption.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Sizing to today's volume, then crossing the tier boundary in year two and buying again at a worse price.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19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verified count is 180,000 documents and growing 12 percent a year. What volume do you negotiate for?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180,000: buy what you use and revisit when you exceed it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Enough to cover the growth across the term, bought at the better tier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 much as the budget allows, since the unit price falls with volume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Wait until you exceed it, then negotiate with the real number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here, and think about what tiered and annual together imply.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19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Enough to cover the growth across the term, bought at the better tier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180,000: buy what you use and revisit when you exceed it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Enough to cover the growth across the term, bought at the better tier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 much as the budget allows, since the unit price falls with volume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Wait until you exceed it, then negotiate with the real number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Twelve percent compounded over three years is about 253,000, so buying 180,000 guarantees a second purchase, made reactively, at a worse tier and outside any negotiation. A is that mistake stated as prudence. C is the opposite error and produces shelfware, which session 10 taught you to treat as real money. D hands the timing to your growth curve rather than to your calendar, and it removes the one advantage a forecastable metric gives you.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19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RUNNING IT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things that keep the document number honest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Own the query.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documented method, rerunnable, with the exclusions applied. It goes in the entitlement baseline like any other consumption figure.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Refresh quarterly.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same cadence as the engine register. Document volume moves with the business, so a yearly look is too slow.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Track the tier boundary.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 just the count, but how far you are from the next threshold and when you reach it at current growth.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Review new integrations.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new interface adds documents. The architecture question from last session feeds directly into this number.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315968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Keep the exclusions written down.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systems, which document types, which populations, and why. That note is what makes the figure defensible next year.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19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12  ·  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Digital Access, in 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Nine document types, counted once at creation on the initial document, which is the rule that keeps one order from becoming three charges.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exclusions are large and easy to miss, so the first honest estimate is usually far below the first frightening one.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is tiered and annual, so you are buying a run rate three years out rather than today's count, and that is a planning decision.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NEXT SESSION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13 · Weighting and counting in practice. Working a real document estimate end to end, and the evidence that makes it stand up.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19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13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Homework, about one hour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 the nine in your paper.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document types as your own agreement lists them. Compare that list to the one from slide 4 and note any differences.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one type.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Pick sales documents. One year, production systems only, initial documents only. That single number teaches you the method.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Subtract the licensed users.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many of those were created by your own named users in SAP? That portion is already covered.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the systems.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systems did your query run against? If test or development is in there, run it again.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Project three years.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Apply your business growth rate. That figure, not today's, is what a negotiation would be about.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19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 deeper on today's themes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buyer side guides from Redress Compliance that expand on this session.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complete guide to SAP Digital Access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redresscompliance.com/sap-digital-access-the-complete-guide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document model end to end, including the current list behind slide 4.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Indirect access and Digital Access licensing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redresscompliance.com/sap-indirect-access-digital-access-licensing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this model sits against the named user reading, which was last session.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Digital Access cost calculator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redresscompliance.com/sap-digital-access-cost-calculator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Working the arithmetic on your own volume, including the tier behaviour from slide 11.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Digital Access Adoption Program (DAAP)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redresscompliance.com/sap-digital-access-adoption-program-daap-how-to-evaluate-negotiate-and-avoid-cost-traps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commercial route from the older model into this one, and the traps in it.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Digital Access audit defence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redresscompliance.com/sap-digital-access-audit-defense-how-to-respond-and-reduce-risk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to do when the count you are shown is not the count you produced.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19 / 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12  ·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 after this session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 the nine.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document types the model counts, and why sales and purchase documents usually dominate the total.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Apply the counting rules.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Counted once at creation, by initial document, which is the rule that stops one order becoming five charges.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 the exclusions.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is out of scope, because the exclusions can move an estimate by a large margin.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Measure your own.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Produce a defensible document count from your own system, and know what SAP's estimation service does differently.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the price curve.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the model is tiered, and what that means for how you buy and when.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THIS MATTERS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first SAP metric you can genuinely forecast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Last session ended on the difference between pricing people you cannot see and records you can count. This session is the counting.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types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whole model rests on nine document types. Everything else your integrations do is out of scope, which is a much smaller surface than people expect.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Once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document is counted once, at creation, on the initial document. Follow on documents in the same chain are not counted again.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Forecastable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Document volume tracks business volume, which finance already forecasts. This is the first licence metric you can put in a plan.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Tiered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unit price falls as volume rises, so the shape of the curve matters as much as the count when you buy.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reason customers prefer this model is not that it is always cheaper. It is that you can calculate it yourself, in advance, and be confident in the answer.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19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NINE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document types the model counts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Grouped by where they come from. In most estates two or three of these carry the overwhelming majority of the volume.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sales side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 documents and billing documents. Usually the largest single source, because customer facing portals and CRM integrations generate them continuously.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purchase side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Purchase documents and invoices. Supplier portals and procurement integrations sit here, and volume follows your supplier count.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logistics side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Material documents, service and maintenance documents, and quality management documents. Warehouse and plant systems generate these.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finance and people side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Financial documents and manufacturing documents. Often lower volume, and worth checking because automated postings can be surprisingly high.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the current list in your own agreement rather than from memory or a slide. The composition has been adjusted over time and the wording is what binds.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19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counting rules, and what each one saves you</a:t>
            </a:r>
            <a:endParaRPr lang="en-US" sz="27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319867"/>
                <a:gridCol w="4361349"/>
                <a:gridCol w="4593336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RULE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IT MEANS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WHY IT MATTERS TO YOUR ESTIMATE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Counted once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document is counted a single time, when it is created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Reading it, changing it or reporting on it later adds nothing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Initial document only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first document in a chain counts, follow ons do not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One order creating a delivery and an invoice is one count, not three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Creation, not access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trigger is creation of a record, not a query against one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Read only integrations and reporting extracts are a different question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Per year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count is annual, and it resets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This is a run rate metric, so growth matters more than any single year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initial document rule is the one people miss, and missing it inflates an estimate by a factor of two or three. Count the chain once, at its head.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portal order creates a sales document, then a delivery and an invoice follow automatically. How many documents count?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Three: each document is a separate record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One: the initial document, with the follow ons in the same chain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Two: the sales document and the invoice, but not the delivery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None: they were created by a process, not a person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Pick an answer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19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One: the initial document, with the follow ons in the same chain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Three: each document is a separate record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One: the initial document, with the follow ons in the same chain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Two: the sales document and the invoice, but not the delivery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None: they were created by a process, not a person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initial document in a chain is what counts, and the documents that follow from it in the same process are not counted again. A is the most common way an estimate gets inflated, and it is usually how a frightening first number gets produced. C invents a distinction the rules do not make. And D is last session's error: creation by a process is exactly what this model exists to price, and the absence of a person is the point rather than an exemption.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19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EXCLUSIONS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things that reduce the number, and are easy to miss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Documents created by licensed users.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a named user creates it through the SAP interface, it is already covered. The model prices indirect creation.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Follow on documents.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Everything downstream in the same chain. Worth restating because it is the largest single reduction in most estimates.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Reads without creation.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portal that only displays order status creates nothing. Query traffic is a different conversation from document creation.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Non production systems.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and development volume should not be in a production count, and it frequently is when nobody checks.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315968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Documents outside the nine.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Anything not on the list is not counted, and integrations generate plenty of records that are not on it.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19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first estimate comes out at 400,000 documents a year and it feels far too high. What is the most likely cause?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business genuinely creates that many: accept it and plan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Follow on documents are being counted, and test data may be included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nine types have been read too broadly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count is per quarter rather than per year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sap-licensing  |  Session 12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2026-08-12T00:25:13Z</dcterms:created>
  <dcterms:modified xsi:type="dcterms:W3CDTF">2026-08-12T00:25:13Z</dcterms:modified>
</cp:coreProperties>
</file>