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SAP LICENSING MASTERY  |  MODULE 3  ·  SESSION 11 OF 40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Indirect access: the history and the risk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the exposure that made the headlines never appears in a user count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COURSE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40 sessions, from the counting rules to the capstone negotiation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third thing SAP charges for, after users and engines. 26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26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named user reading in your existing contract, unless you have moved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Digital Access, because SAP introduced it for everybody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named user reading in your existing contract, unless you have moved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Whichever produces the lower figure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Neither: pre 2018 contracts predate the concept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Digital Access was offered, not imposed. Existing customers had to adopt it, usually through a programme with its own commercial terms, so your paper decides which model you are on. A is a very common and expensive assumption. C is not how contracts work: you do not get to pick per measurement. And D confuses the model with the principle, because the indirect use wording long predates 2018 and it is the wording, not the model, that creates the exposure.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IT GROWS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reasons this expands while nobody notices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Integration is the goal.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architecture strategy of the last decade rewards connecting systems. The exposure grows as a side effect of good practice.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Nobody in the project knows.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people building interfaces are solving a business problem. Licensing is not in the design review and rarely in the room.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has no counter.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Users appear in a user list. Documents from an interface appear in a business process, which nobody reads as a licence metric.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Volume follows success.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portal that works gets more traffic. The better the project, the faster the exposure grows.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Automation multiplies it.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bot can create more documents in a night than a department creates in a month, and it never appears as a person.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TWO MODELS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the same architecture gets priced two different 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Knowing which model you are on is the first question in this module, and it is answered by reading your contract rather than by asking anybody.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named user reading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Older agreements: the humans behind the integration need named user licences. Hard to count, hard to predict, and the reading behind the headline cases.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Digital Access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Introduced 2018: you pay for documents created, not for the people behind them. Countable, forecastable, and the subject of the next session.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difference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prices people you cannot see. The other prices records you can count. That is why most customers who examine both prefer the second.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move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Going from one to the other is a commercial negotiation, usually with an adoption programme attached. Session 14 covers how that is priced.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Neither model is automatically cheaper. The document model is predictable, and predictability is worth a great deal when the alternative is an argument about who counts as a user.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POSTURE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responses, and what each one actually costs</a:t>
            </a:r>
            <a:endParaRPr lang="en-US" sz="27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134277"/>
                <a:gridCol w="4361349"/>
                <a:gridCol w="4778925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POSTURE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LOOKS LIKE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COSTS YOU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Ignore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No inventory of integrations, no document count, no position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Whatever the number turns out to be, discovered by somebody else, on their timing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Map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You know every integration and roughly what volume each one generates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few days, and it converts an unknown into a number you can plan around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Price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You have modelled the exposure under both models and know which is better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few weeks, and it turns the topic into a negotiating position rather than a threat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4288536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4288536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4288536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Ignore is the default rather than a decision, and it is the only one of the three where somebody else chooses when the conversation happens.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find an integration nobody had documented, creating 30,000 documents a year. What do you do first?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Report it to SAP immediately, before it grows further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Add it to your integration inventory and quantify it under both models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Switch it off until the licensing position is clarified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Nothing: it has run for years without anybody raising it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here, and think about what you actually know at this point.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Add it to your integration inventory and quantify it under both models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Report it to SAP immediately, before it grows further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Add it to your integration inventory and quantify it under both models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Switch it off until the licensing position is clarified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Nothing: it has run for years without anybody raising it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have found a fact and you do not yet have a position, and those are different things. Quantifying under both models tells you the size and which model you would rather be on, which is what any later conversation depends on. A discloses a number you have not verified, and the exemptions and exclusions may reduce it substantially. C breaks a working business process over a licensing question, which is never proportionate at this stage. D is the ignore posture, chosen deliberately this time, which is at least honest and still cedes the timing.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GETTING AHEAD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things that stop this being a surprise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 the integration inventory.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system that reads from or writes to SAP, with an owner and a rough volume. Most estates have never had this list.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Add a licensing question to design.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line in the architecture review: does this create or read SAP records, and at what volume?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your own clause.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the indirect use wording in your agreement and know exactly what it says before anybody quotes it at you.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documents now.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Even roughly. A number you produced yourself is worth more than a precise one produced by somebody else later.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Watch the automation.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Bots and AI agents are the fastest growing source, and they are usually deployed by teams who have never heard of this topic.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11  ·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Indirect access, in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license use rather than logins, so access through another system can be chargeable, and that principle is in the paper rather than invented after the fact.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2017 cases turned a theoretical clause into a board level topic, and the industry response was Digital Access, which prices documents instead of people.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model applies to you is a contractual question, and the posture that costs the most is the one nobody chose.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12 · Digital Access in detail. The nine document types, what counts, what does not, and how the model is actually calculated.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12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Homework, about one hour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 the integrations.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system that reads from or writes to SAP. Ask the integration team rather than guessing, and expect the list to be longer than you thought.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your clause.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indirect or third party access wording in your agreement. Read it exactly, and note the date of the version.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which model.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Have you signed anything adopting Digital Access? If nobody knows, that is the first thing to establish.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Pick the biggest.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integration creating the most SAP records. One rough annual volume for it is enough to start.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about bots.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Any automation or AI agent touching SAP. This is the newest shape and it is usually invisible to the licensing team.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 deeper on today's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buyer side guides from Redress Compliance that expand on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SAP indirect access pillar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redresscompliance.com/sap-indirect-access-pillar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whole topic in one place, including the history behind slide 5.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Indirect access and Digital Access licensing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redresscompliance.com/sap-indirect-access-digital-access-licensing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the two models relate, and what determines which one applies to you.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SAP indirect access liability report 2026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redresscompliance.com/sap-indirect-access-liability-report-2026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Current exposure patterns across real estates, and where the volume actually sits.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Case study: indirect access resolution at a tech firm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redresscompliance.com/case-study-sap-indirect-access-resolution-tech-firm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worked example of a claim and how it was resolved, end to end.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SAP API and indirect access changes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redresscompliance.com/sap-api-indirect-access-changes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newest shapes from slide 8, including automation and API driven access.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11  ·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 after this session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State the principle.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Explain in one sentence why access through another system can be chargeable, and why that is not a loophole.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 the two cases.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Diageo and AB InBev actually turned on, and what each one changed about the industry.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Spot the shapes.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six architectures where indirect use appears, most of which nobody built for licensing reasons.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the two models.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Classic named user exposure and the Digital Access document model, and which one you are on.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Choose a posture.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Ignore it, map it, or price it. Only one of those is a decision rather than a default.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MATTERS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one exposure your entire baseline cannot see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10 gave you users and engines, counted and sourced. Indirect use sits outside both, generated by systems that have no SAP user record at all.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login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people creating the exposure never log into SAP. They use a web shop, a portal, a CRM, or nothing at all.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Headlines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court cases made this famous, and the numbers reported were large enough to change how every SAP customer thinks about integration.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Built by IT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interface was created by somebody solving a business problem. Not one of them was designed with a licence metric in mind.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models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Older contracts read on named users. Digital Access prices documents instead. Which one applies to you is a contractual question.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the third thing SAP charges for. Your users are counted, your engines are counted, and this is what connects to both without appearing in either.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PRINCIPLE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access through another system can be chargeable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not a trick and it is not new. It follows from what the licence actually grants, which is why arguing that it is unfair rarely gets anywhere.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license use, not logins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agreement grants the right to use the software. A login is one way to use it. It was never defined as the only way.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value is the data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a person or a system gets SAP data or creates an SAP record, the software did work for them, whatever screen they were looking at.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intermediary is not a shield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Putting a portal in front of SAP changes the interface, not the underlying use. That is the whole of the argument in one line.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is in the contract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Most agreements say this explicitly, in wording about access by any means, direct or indirect. It is rarely a surprise in the paper, only in practice.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may disagree with the commercial outcome, and that is a negotiation. You are unlikely to win the principle, and treating it as absurd wastes the preparation time you need.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HISTORY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cases, and what each one actually changed</a:t>
            </a:r>
            <a:endParaRPr lang="en-US" sz="2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227072"/>
                <a:gridCol w="4546939"/>
                <a:gridCol w="4500541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CASE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TURNED ON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CHANGED AFTER IT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Diageo, 2017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Salesforce users reaching SAP data through an integration, without SAP named user licences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Indirect access stopped being theoretical. Every CIO with a CRM integration asked the same question that quarter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AB InBev, 2017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large claim covering integrations and third party access across the estate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Confirmed the exposure was not a one off, and that the sums involved could be very large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reaction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Customers demanded a model that could be predicted and budgeted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SAP introduced Digital Access in 2018: pricing by document rather than by user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Where that leaves you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Two models now coexist, and older contracts were not automatically converted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Which model applies to you is determined by your paper, not by the calendar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important legacy of both cases is not the amounts. It is that pricing moved from a per user argument to a per document one, which is measurable in advance.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warehouse system creates goods receipts in SAP automatically. Nobody in the warehouse has an SAP account. What is the position?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exposure: no SAP users means nothing to license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indirect use, and it is chargeable under either model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depends entirely on how many warehouse staff there are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the technical interface account needs licensing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Pick an answer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indirect use, and it is chargeable under either model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exposure: no SAP users means nothing to license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indirect use, and it is chargeable under either model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depends entirely on how many warehouse staff there are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the technical interface account needs licensing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SAP records are being created, so the software is doing work, and the absence of logins is the definition of indirect rather than a defence against it. A is the assumption that produced the headline cases, and it is the most expensive sentence in this module. C matters for how much under the older named user reading, and not for whether. D is session 8's technical account error wearing a different hat: the account is the pipe, and the documents are the licensable thing.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SHAPES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Six architectures where indirect use appears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customer facing portal.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web shop or self service site that reads stock, prices or order status from SAP, and creates orders in it.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CRM integration.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or similar, showing SAP customer and order data to people who have no SAP account. The Diageo shape.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supplier network.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Vendors submitting invoices or confirming deliveries through a portal that writes into your SAP system.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middleware layer.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integration platform moving records in bulk. The volume is high, the visibility is low, and nobody thinks of it as access.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reporting warehouse.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Extracting SAP data for analysis consumed by hundreds of people who will never see an SAP screen.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47548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02920" y="502920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0" name="Text 18"/>
          <p:cNvSpPr/>
          <p:nvPr/>
        </p:nvSpPr>
        <p:spPr>
          <a:xfrm>
            <a:off x="1097280" y="475488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bot or agent.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Automation, and increasingly AI agents, reading and writing SAP records. The newest shape and the fastest growing.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contract predates 2018 and has never been amended. Which model applies to your indirect use?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Digital Access, because SAP introduced it for everybody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named user reading in your existing contract, unless you have moved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Whichever produces the lower figure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Neither: pre 2018 contracts predate the concept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11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2026-08-12T00:00:12Z</dcterms:created>
  <dcterms:modified xsi:type="dcterms:W3CDTF">2026-08-12T00:00:12Z</dcterms:modified>
</cp:coreProperties>
</file>