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2  ·  SESSION 10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Building the entitlement baseline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One position, assembled once, and argued from for years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document the whole second half of this course uses. 26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26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Treat it as a live asset: shelfware to reduce, or headroom to trade at renewal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being under entitlement is the safe position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Treat it as a live asset: shelfware to reduce, or headroom to trade at renewal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Reclassify users upward to use the entitlement you already paid for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Remove it from the baseline, since there is no exposure to report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surplus is not neutral, it is paid for, and it carries maintenance every year whether anybody uses it or not. It is also the most useful thing you can bring to a renewal, because unused entitlement is a real concession you are able to offer. A confuses safe with free. C is genuinely the wrong direction: never grow consumption to justify a purchase you regret. And D is the selective baseline problem from the previous slide, arriving one slide later than the warning.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positions, and what each one is telling you</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268555"/>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POSITION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MEANS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DO ABOUT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Comfortably under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Shelfware. You are paying maintenance on capacity nobody uses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Reduce it at renewal, or trade it for something you do need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Close to entitlement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healthy state, and the one that needs the most watching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Track the crossing date quarterly and buy on your own timing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Just over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real exposure, and usually a cheap one to close if you act early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Verify it is real, then apply the levers before you buy anything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Substantially over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commercial conversation whether you start it or somebody else does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Verify, then choose your moment and your framing deliberately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that only one of these four is a compliance problem. The other three are commercial information, and all four are invisible without the baseline.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IT IS FOR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things the baseline does that nothing else does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is the argument for spending two weeks on it, and the reason it belongs at the end of module two rather than the beginning of module eight.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answers the measurement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When the annual request arrives, the work is already done. You are reviewing a position rather than discovering one under a deadline.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prices the renewal</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cannot negotiate what you have not counted. Every ask and every concession is measured against these lines.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survives an audit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dated, sourced, approved position changes the character of the conversation from investigation to verification.</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costs the conversion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Moving to S/4HANA or RISE reprices every line in this document, and you cannot model that move without it.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Four different audiences, one document. That is why it earns the effort, and why it should not live in one person's spreadsheet.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DECAY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 good baseline stops being true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was never dated.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nobody can tell whether it describes today or the year it was built, and the safe assumption becomes that it is stale.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purchase was not added.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entitlement arrives, the order form gets filed, and the baseline still shows the old quantity.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price list version changed.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Same metric name, different wording, so the definitions your figures were built against no longer apply.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owner left.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commonest cause by a wide margin. The document survives and the understanding of it does not.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became a project artefact.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Built for one renewal, filed with the project, never touched again, and rediscovered three years later by somebody who does not trust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baseline is 14 months old and there has been one acquisition since. How much of it do you trust?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All of it: the underlying contracts have not changed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entitlement, once you add the acquired contracts. The consumption needs re-measuring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of it: rebuild from scratch, because an acquisition changes everything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consumption, since it was measured. The entitlement is the uncertain part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think about which of the four parts actually ages.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entitlement, once you add the acquired contracts. The consumption needs re-measuring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All of it: the underlying contracts have not changed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entitlement, once you add the acquired contracts. The consumption needs re-measuring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of it: rebuild from scratch, because an acquisition changes everything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consumption, since it was measured. The entitlement is the uncertain part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four parts age at completely different rates, and that is the practical point of this check. Entitlement changes only when somebody signs something, so it is stable and cheap to update. Consumption moves continuously, so fourteen months makes it historical. A ignores the acquisition, which is exactly the event that adds entitlement nobody has read. C throws away the expensive, durable half to avoid rechecking the cheap half. D has it precisely backwards.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KEEPING IT ALIVE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An hour a quarter, and it never has to be rebuilt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Refresh consumption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user counts and the engine register you already run. Drop the numbers in and recalculate the gaps.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Update entitlement on signature.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new order form updates the baseline the week it is signed, not at the next review.</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Re-read definitions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your price list version changes, check every metric your figures depend 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Re-approve yearly.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owner signs it again each year. It forces somebody to actually read it, which is the real purpose.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 it over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the owner changes, the successor rebuilds one section from source. Nothing else proves they can.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10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baseline,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Entitlement, consumption, the gap and the evidence, in one dated document, because any three of those without the fourth is not a position.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Build it from the signed paper upward, never from a report downward, and have a named person approve it so it stops being a draft.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It ages unevenly: entitlement changes only on signature while consumption is historical within a year, so refresh the half that moves.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11 · Module 3 opens with indirect access. The history, the cases that made it famous, and why it is the exposure that does not appear in any user count.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11</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order forms.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one, oldest to newest. If you cannot assemble a complete set, that gap is the most important finding in this session.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Extract ten lines.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Ten licensed items with quantity, metric and price list version. Enough to prove the format works before you do all of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Fill in what you have.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for those ten lines from the last four sessions of work. Leave blanks where you have nothing.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Sign the gap.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Plus or minus for each line. Look at the surpluses as hard as the shortfalls, because that is the half nobody looks at.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signs this document? If the honest answer is nobody, you have found why the baseline does not exist yet.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SAP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map in written form, which is the context the baseline sits inside.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Establishing an internal SAP compliance program</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redresscompliance.com/establishing-an-internal-sap-license-compliance-program-avoiding-audits-proactively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Who owns the baseline, who approves it, and how the quarterly refresh gets governed.</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license optimization, the buyer side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redresscompliance.com/sap-license-optimization-guide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to do with the gaps once the baseline makes all of them visible at once.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audit readiness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redresscompliance.com/sap-audit-readiness-strategy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baseline as the core artefact of audit readiness, and how the rehearsal uses it.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SAP license audit survival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redresscompliance.com/sap-license-audit-survival-guide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 dated, sourced, approved position changes about an audit conversation.</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10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four parts.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Entitlement, consumption, the gap, and the evidence, and know why a baseline missing any one of them is not a baseline.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it in order.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Six steps, starting from the order forms rather than from any report, and finishing with somebody's signature.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Make it 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five properties that let a position survive a challenge two years after the person who built it has gone.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your own gap.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possible positions against entitlement, and what each one tells you to do next.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it alive.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baseline is a living document or it is a historical one, and the difference is about an hour a quarter.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Every negotiation in this course is argued from this one document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Modules three to eight assume you know your own position. This session is where that knowledge stops being scattered and becomes a thing you can hand somebody.</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One doc</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Entitlement, consumption, gap and evidence in one place, so nobody has to reassemble it under time pressure.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Two weeks</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it costs to build the first time, if the underlying work from sessions 5 to 9 is done. Almost all of it is collection.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Years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long a good baseline serves. Every renewal, every measurement, every audit and every conversion argues from it.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First</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Whoever states a position first sets the frame. If SAP tells you your number before you tell them, you are responding rather than proposing.</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baseline is not a compliance artefact. It is the negotiating position, written down before anybody asks for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PARTS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parts, and three of them are useless alone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Most organisations have one or two of these somewhere. A baseline is the four of them, together, dated, in one document.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Entitlement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you bought. From the order forms and amendments, never from a report, never from memory, and never from a spreadsheet somebody maintains by hand.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Consumption</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you use. Per named user type and per engine, measured or derived, each figure carrying the method that produced it.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gap</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Entitlement minus consumption, line by line, with a sign. Both directions matter: shortfall is exposure, surplus is money you are already paying for.</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evidence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dated backing for every figure above. Order form references, report outputs, decision notes, derivation methods. This is what makes the other three durable.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Entitlement without consumption is an inventory. Consumption without entitlement is a report. Neither is a position, and only the gap tells you what to do.</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BUILD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Six steps, in this order, first time through</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27072"/>
                <a:gridCol w="4454144"/>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COMES HERE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 Collect the paper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order form and amendment, oldest to newest, into one library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Entitlement lives here and nowhere else, and gaps in the paper are findings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 Extract entitlement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line per licensed item, with quantity, metric and the price list version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This is the spine, and every later figure hangs off one of these lines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3. Measure 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Users by type and engines by metric, using sessions 5 to 9</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Now it has something to be compared against, which it did not before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4. Calculate the gap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Line by line, signed, both directions, no rounding away small numbers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Small surpluses are money and small shortfalls become large ones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5. Attach the evidence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figure gets a source, a method and a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Without this, step 6 is somebody's opinion in a formatted document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6. Have it approved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named owner signs it, and it becomes the organisation's position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unapproved baseline is a draft, and drafts do not get argued from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Steps one and two take the longest and everybody wants to start at step three, because measuring feels like progress and reading contracts does not.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entitlement figures and SAP's records disagree on one licensed item. What is the correct first move?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Adopt SAP's figure, since it comes from their system of record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Go back to the order forms and amendments and see what the paper says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Split the difference for planning and resolve it at the renewal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Use your own figure, since you built the baseline from your own documents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Go back to the order forms and amendments and see what the paper says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Adopt SAP's figure, since it comes from their system of record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Go back to the order forms and amendments and see what the paper says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Split the difference for planning and resolve it at the renewal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Use your own figure, since you built the baseline from your own documents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signed paper is what binds both parties, and an internal system of record on either side is a summary of it. A treats a summary as authority, and I have seen those summaries be wrong in both directions. D sounds like the confident answer and it is the same mistake as A with the loyalties reversed, because your extract could equally be the one with the error. C plans on a number that is definitely wrong, which is the only option guaranteed to be inaccurate.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HOLDS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properties that let a baseline survive a challenge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Sourced.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figure points at a document or a rerunnable report. Nothing in it exists because somebody remembered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whole thing carries an as at date, and so does each figure. A baseline with no date cannot be compared to anything.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Reproducible.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Somebody else could rebuild it from the same sources and reach the same numbers. That is the actual test.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Owned.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named person, approved internally. Not the licensing team as a collective noun, a person with a name.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Complete.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licensed item appears, including the ones with a comfortable gap. Selective baselines read as advocacy rather than analysis.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15 percent under entitlement on a large user type. What does the baseline tell you to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being under entitlement is the safe position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Treat it as a live asset: shelfware to reduce, or headroom to trade at renewal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Reclassify users upward to use the entitlement you already paid for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Remove it from the baseline, since there is no exposure to report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2026-08-11T23:33:37Z</dcterms:created>
  <dcterms:modified xsi:type="dcterms:W3CDTF">2026-08-11T23:33:37Z</dcterms:modified>
</cp:coreProperties>
</file>