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1  ·  SESSION 1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SAP licensing landscape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two axes SAP charges on, and why almost every surprise starts by misreading one of them</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whole map: named users, packages and engines, and how they meet. 27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 Licensing Mastery  |  Session 1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700 Full Use Equivalents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4,400 FUE, one per user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700 FUE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1,400 FUE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600 FUE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Advanced Use counts as 1.0, Core Use as 0.2, and Self Service at roughly one thirtieth. So 400 plus 200 plus 100 is 700 FUE. The ratios, not the head count, price a RISE deal, which is why mapping roles to the right category before SAP sizes it is worth real money.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MEASUREMENT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SAP finds out what you are running</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USMM.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per system measurement program. It classifies users from the license type on their user record and counts what can be counted automatically.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LAW and SLAW.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license administration workbench consolidates the system results and deduplicates people who exist in several systems. Run it yourself before SAP asks.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Self declaration.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Many engines cannot be measured by a program. You declare them, which makes your own numbers the evidence in any later discussion.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SAP's classification support, proposing user types from actual activity. Useful input, never a verdict, and no substitute for your own role mapping.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annual request.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SAP asks for a measurement once a year. What you send is a negotiating document, so it should never be the first time you have looked at the numbers.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LIFECYCLE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license's life, and where the money leaks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stage has a default outcome that favors SAP. Deliberate action at each one is the whole discipline, and this course is that action, stage by stage.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Buy</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discount looks generous against the price list. The metric definitions and the true up clause you skipped are what price the next decade.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Deploy</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Users get created as Professional, interfaces multiply, engines get switched on. Entitlement and reality separate within months.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Measure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annual measurement turns that drift into a number, and that number is where SAP starts the conversation.</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Convert or renew</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S/4HANA conversion and the RISE renewal reprice the whole contract, on SAP's valuation of what you already own.</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cheapest place to fix any of this is stage two, months before a measurement. The most expensive is stage four, with a signature date in the diary.</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FIVE BURNS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enterprises actually get hurt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Indirect and digital access.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Non SAP systems that create SAP documents are charged for, with or without a person involved. The largest single exposure in most estates.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User overclassification.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Professional as the default type for everyone. Reclassification alone routinely takes a double digit share off the user bill.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Engine drift.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Package metrics track the business: revenue, orders, employees, spend. They grow every year while nobody deploys a thing.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HANA runtime confusion.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runtime license covers only the SAP application it came with. Any other use of the database needs full use, and that gap surfaces in audits.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conversion moment.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Contract conversion to S/4HANA retires your old entitlements at SAP's valuation. Walk in unprepared and you buy the same rights twice.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In a heavily integrated estate, which finding is typically the most expensive?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Dormant users left active in the user records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self declared engine measured above its entitlement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Digital access documents created by connected non SAP systems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HANA runtime used for a non SAP workload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which finding scales with integration, not with head count.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Digital access documents created by connected non SAP systems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Dormant users left active in the user records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self declared engine measured above its entitlement</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Digital access documents created by connected non SAP systems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HANA runtime used for a non SAP workload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Digital access scales with the document volume your integrations create, so it grows with the business and with every new interface, and it is invisible in a user count. Dormant users (A) and engine overage (B) are real but bounded, and runtime misuse (D) is narrow. Module 3 is dedicated to this one exposure.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managed SAP estates do differently</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named owner for SAP licensing, with sourcing, IT, and legal in a defined loop. Not the Basis team by accident.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 entitlement baseline.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agreement, order form, and price list version in one place, reconciled into a single statement of what you own. Module 2 builds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Measurement rehearsal.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Run USMM and LAW on your own schedule, well ahead of SAP's request, and fix what it shows while fixing is still free.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document flow 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non SAP system that reads from or writes into SAP, and what it creates. Your digital access exposure, drawn before SAP draws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SAP's fiscal year ends 31 December, and your measurement, renewal, and conversion dates are the leverage points. Keep them on one page.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map,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SAP prices two axes at once, named users by type and packages and engines by business metrics, and you are measured on both every year.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small stack of signed documents decides what you owe. Price lists, licensing explainers, and account team assertions do not.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estate drifts by default at every stage, from purchase through measurement to conversion. The rest of this course is how to hold it still.</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 · Named user licensing: the user type catalog, the classification rules, and why classification is the whole game.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 Licensing Mastery  |  Session 1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paper.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Locate your SAP license agreement and your three largest order forms, including the price list version each one references.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users.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Export user counts by license type from your production systems. Rough totals are fine, the split by type is essential.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engines.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Write down every package and engine on those order forms, and the metric each is measured 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interfaces.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every non SAP system that writes into SAP. This is the first sketch of your digital access exposure.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support bill.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Last year's SAP support invoice, the percentage applied, and the license base it is calculated 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licensing, the buyer side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whole landscape from this session in written form, with the terminology you will need in module 2.</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named user license types, a guide for CIOs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redresscompliance.com/sap-named-user-license-types-a-guide-for-cios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first axis in detail, and the preparation for session 2 on classification.</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Managing SAP package and engine licenses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redresscompliance.com/managing-sap-package-and-engine-licenses-metrics-and-cost-optimization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second axis: the metrics, how each is measured, and where they drift between measurements.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digital access, the complete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redresscompliance.com/sap-digital-access-the-complete-guide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exposure from slide 13 and the whole of module 3. Read it before you draw your interface map.</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USMM, LAW, SLAW, and STAR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redresscompliance.com/sap-license-compliance-tools-and-metrics-understanding-usmm-law-slaw-and-star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measurement tooling from slide 11, with the run order and what each output actually proves.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1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both axes.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Explain how named users and packages and engines are licensed and measured separately, on different metrics.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 paper.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 the documents that bind you, and the ones that only look like they do.</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Place the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Locate ECC, S/4HANA, RISE and GROW, BTP, and the SaaS applications on the licensing map.</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See the measurement.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Describe what USMM, LAW, and self declaration actually produce, and when SAP asks for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Spot the five burns.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Recognize the recurring exposures before they show up in a measurement result.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SAP charges on two axes at once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Named users and the packages and engines behind them are measured separately, on different metrics, and the costly surprises live in the gap between them.</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Axes priced in parallel: named users by type, and packages and engines by their own business metrics. You are licensed on both, always.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Type</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user question is not how many users, but which type. Professional, Limited, and self-service differ severalfold in price, and classification is the whole game.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Doc</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Indirect and digital access charge for documents created by other systems, not the people behind them. The signature SAP exposure, and its own module.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Once</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annual measurement, USMM and LAW, counts it all once a year. What you have not right sized by then is what you pay for.</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both axes together. A clean user count over an unmeasured engine estate, or a tidy engine list over misclassified users, is only half the picture, and SAP prices the whole picture.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ESTATE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places SAP software lives, five commercial models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Most enterprises run at least three of these at once. Each is licensed, measured, and renewed differently, and only the ERP core sits on the two axes in the same way.</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ECC on premise</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Perpetual licenses plus annual support at 22 percent. Mainstream maintenance ends in 2027, with extended maintenance to 2030 at a premium.</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S/4HANA on premise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Perpetual, with the FUE based user metric and a conversion path that reprices entitlements you already paid for.</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RISE and GROW</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Subscription ERP in SAP's cloud: software, infrastructure, and services in one bundle, sized in Full Use Equivalents.</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BTP</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platform, bought as consumption through CPEA, pay as you go, or cloud credits. Easy to start, easy to overspend, rarely governed.</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SaaS estate</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SuccessFactors, Ariba, Concur, Fieldglass, Signavio. Separate contracts, separate metrics, separate renewal dates.</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two axes rule the ERP core. The cloud portfolio is priced on subscription metrics instead, which is why a hybrid estate has to be read on both models at once.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1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PAPER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contract stack, what binds and what does not</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69429"/>
                <a:gridCol w="4268555"/>
                <a:gridCol w="403656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DOCUMENT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IS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DECIDES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Software license agreement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framework contract, SAP's general terms plus the license agreement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Definitions, use rights baseline, measurement and audit rights, assignment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Order 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transaction paper for each purchase, and the price list version it references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Products, user types, quantities, engine metrics, discount, negotiated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Price and condition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SAP's list price and metric definition document, versioned and revised over time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each metric is defined, for the version your order form incorporates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Software use rights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 product rights, incorporated by reference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each user type may do, and how each engine is counted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Support schedule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Enterprise Support terms at 22 percent of net license value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support base, annual indexation, and the limits on partial termination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Cloud order 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subscription paper for RISE, GROW, and the SaaS applications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Term, FUE or subscriber volumes, service levels, and renewal uplift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Policy pages, sales decks, and SAP's own licensing explainers bind nobody. Only the signed agreement, the order forms, and the documents they incorporate decide what you owe.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account team cites the current price list to justify a higher user requirement than your contract implies. What decides what you actually owe?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current SAP price and condition list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signed agreement and order forms, with the price list version they reference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measurement output from USMM and LAW</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SAP's published licensing guides and policy pages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signed agreement and order forms, with the price list version they reference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current SAP price and condition list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signed agreement and order forms, with the price list version they reference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measurement output from USMM and LAW</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SAP's published licensing guides and policy pages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Only signed paper creates an obligation. The current price list (A) is SAP's own document and it changes; the version your order form incorporates is the one that binds you. Measurement (C) counts deployment, it does not define entitlement, and guides and policy pages (D) bind nobody at all.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TWO AXES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Named users and engines, counted in completely different ways</a:t>
            </a:r>
            <a:endParaRPr lang="en-US" sz="2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4454144"/>
                <a:gridCol w="4407747"/>
              </a:tblGrid>
              <a:tr h="411480">
                <a:tc>
                  <a:txBody>
                    <a:bodyPr/>
                    <a:lstStyle/>
                    <a:p>
                      <a:pPr indent="0" marL="0">
                        <a:buNone/>
                      </a:pP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NAMED USERS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PACKAGES AND ENGINES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it counts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individual with access, licensed by type, whether or not they log in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business volume the software processes: revenue, orders, employees, spend, documents, cores or memory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math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Head count by type. A Professional costs several times a self service user, so classification decides the bill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Metric times rate, measured yearly. The business grows, the requirement grows, with nothing new deployed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Who declares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administrators, in the user records, rolled up by USMM and consolidated by LAW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do, on the self declaration engines. SAP measures what it can and asks you for the rest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usual trap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Everyone created as Professional to be safe. The most common single overspend in the SAP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Engines nobody remembers buying, and metrics that outgrew the entitlement between two measurements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Digital access sits on the second axis. It prices documents created by systems rather than people, which is why a spotless user count gives you no protection from 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RISE sizing has 400 Advanced Use users, 1,000 Core Use users, and 3,000 Self Service users. How many Full Use Equivalents is that?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4,400 FUE, one per user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700 FUE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1,400 FUE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600 FUE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Do the arithmetic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2026-08-10T12:31:39Z</dcterms:created>
  <dcterms:modified xsi:type="dcterms:W3CDTF">2026-08-10T12:31:39Z</dcterms:modified>
</cp:coreProperties>
</file>