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2  –  SESSION 9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Experience Cloud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Member based against login based, guest access, and the arithmetic that decides which</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Platform licences, the object limits and the three misuses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Licensing people you have never met.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Guest access on a public page, which consumes no user licence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Login based licences, since usage will be occasional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Guest access on a public page, which consumes no user licence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Member based licences with self registration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separate public website outside Salesforce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If the requirement does not need to identify the person, it does not need a user licence, and a surprising share of what portals are asked to do is genuinely public. A and C both license anonymous readers, which is the most common overspend in this whole area, and it happens because the project was framed as building a portal rather than as publishing information. D is a real option and it is a bigger decision than the requirement warrants, since you then maintain content in two places.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GUEST ACCESS AND PORTAL TIERS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errors, in opposite directions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Over-licensing the public.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Paying per user for people who never needed to identify themselves at all.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Under-specifying the private.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Assuming all external users are the same, when the tiers differ in what they may do.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Customer style access.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See their own records, raise and track requests, read knowledge. Usually enough.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Partner style access.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Own records, work opportunities, manage other users in their own company. A different tier.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both questions.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and how often, and separately, what do they need to be able to do.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THEY NEED TO DO</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capability question, before the volume question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only.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Documentation, status, published knowledge. Frequently guest, and frequently mis-specified.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their own 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Orders, cases, statements. The classic customer portal, and the cheaper tier.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Transact.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Raise requests, submit forms, update their own records. Still customer style in most designs.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 your records.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Opportunities, leads, shared pipeline. Partner style, and priced accordingly.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Delegate administration.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Managing users inside their own organisation. Usually the top of the external range.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Experience Cloud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model chosen by habit.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Whatever the last portal used, applied to a population with completely different behaviour.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Public content licensed.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Anonymous readers paid for per user because nobody asked whether identity was needed.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forecast never revisited.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guess made at design time, still the basis of the contract three years later.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Login pools that run dry.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Discovered in the busiest month, which is the worst possible moment to buy more.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Dormant members carried.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external users who registered once, never returned, and renew every year.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Ninety days after launch, what should you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contract is fixed for the term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Pull registrations, active users and logins per user, and compare against the assumption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the product owner whether adoption feels good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until renewal, when the data will be more complete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Pull registrations, active users and logins per user, and compare against the assumption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contract is fixed for the term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Pull registrations, active users and logins per user, and compare against the assumption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the product owner whether adoption feels good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until renewal, when the data will be more complete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contract is fixed and your options are not: knowing in month four whether you were high or low decides whether you plan a reduction, negotiate a model switch, or arrange headroom before a pool runs dry. A confuses a fixed commitment with a fixed position. C collects an impression when the data takes an hour to pull. D is the most common answer and it removes the lead time that makes any of this actionable, which is the same mistake as discovering a notice date late.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NINETY DAY CHECK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numbers, one hour, in the diary at launch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Registered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external accounts exist. Compare against the population you licensed for.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Active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logged in at all. The gap between this and registered is your dormant population.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Logins per active user.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number that validates or overturns your model choice.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comparison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Assumption against reality, so the next portal is sized from evidence rather than optimism.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act on the direction.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Too high means a reduction to plan. Too low means headroom to negotiate now rather than in the peak.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External licensing is the one place in this course where you cannot measure what you have, because you are sizing a population that does not exist yet, so the skill is choosing a model that behaves reasonably when the forecast is wrong and correcting it quickly.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choice between member based and login based comes down to a single crossover in logins per user per month, where population largely cancels, and the dangerous cases are the ones near the line, which is why a right to switch model at renewal is worth more than a better guess.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Guest access consumes no user licence and a surprising amount of portal work is genuinely public, while the private half needs the capability question answered before the volume one, and ninety days after launch three numbers replace the guess.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10 closes module 2 with limits as commercial levers: API calls, storage, sandboxes, and what an overage actually costs.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external communities.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each one is for, and which licensing model it runs on today.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Calculate one crossover.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member rate and login rate, solved for logins per user per month. Keep the number.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actual login frequency.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largest portal. Compare it against the crossover and see which side you are 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dormant members.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Registered but never returned. That population renews every year unless somebody removes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one guest candidate.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Content behind a login that does not need to identify the reader.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Experience Cloud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redresscompliance.com/salesforce-experience-cloud-licensing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Member based against login based, the tiers, and the arithmetic worked.</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licence types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redresscompliance.com/salesforce-license-types-guide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external types sit in the full catalog.</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Switch rights, headroom and reduction rights at renewal.</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Editions, licence types and add-ons in one document.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assessment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redresscompliance.com/salesforce-licensing-assessment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independent review of a Salesforce estate covers.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something that does not exist yet.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External populations are a forecast, so the discipline is different from everywhere else in this course.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 the crossover.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equation in logins per user per month decides member based against login based.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guest access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public page consumes no user licence, and a surprising amount of portal work is genuinely public.</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the second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just how many and how often, but what these people need to be able to do.</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ninety day check.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numbers, one hour, and it is what makes the original guess safe.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SIZING WHAT DOES NOT EXIST YET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 are licensing people you have never met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Internal populations are headcount: known, slow moving, reported by HR. External populations are a forecast made before launch, and the forecast will be wrong.</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Unknown size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Two thousand registrations or twenty thousand. Nobody knows at design time.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Unknown habit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Login frequency is the number that decides the model, and it is a guess until launch.</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Pick for error</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Choose the model that behaves reasonably when the forecast is wrong in either direction.</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Then measure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Ninety days after go live, replace the guess with three real numbers.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Everywhere else this course says measure what you have. Here you cannot, so the skill is choosing well under uncertainty and correcting quickly.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TWO MODELS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one charges for</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08296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MODEL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YOU PAY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IT SUITS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Member based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Each named external user, monthly, used or 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Populations who log in often and predictably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Login based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pool of logins, consumed as people sign 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Large populations who visit occasionally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Guest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per user; public pages need no licence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Anything that does not require identifying the person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Employee style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Internal users of the portal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own staff administering or moderating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models are not better or worse than each other. They are bets on how often people show up, and the bet is worth calculating rather than assuming.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number decides member based against login based?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size of the external population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Logins per user per month</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number of pages in the portal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users are customers or partners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Logins per user per month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size of the external population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Logins per user per month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number of pages in the portal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users are customers or partners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Population size appears on both sides of the comparison and largely cancels, so it scales the bill without deciding the model; frequency is what tips it. A is the number everybody quotes and it answers a different question. C has no bearing on licensing at all. D is a very good proxy, because partners log in often and customers rarely, and it is a proxy rather than the mechanism: use it to form a hypothesis and then do the arithmetic.</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CROSSOVER POINT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equation, and it fits on a napkin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Member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Population times the member rate, per month, whether or not anybody arrives.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Login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Population times logins per user per month, times the login rate.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them equal.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Population cancels, and you are left with a crossover in logins per user per month.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Below it, login based wins.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Occasional visitors should not be carried as named members all year.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Above it, member based wins.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Frequent users will burn through a pool faster than seats would have cost.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TWO WORKED CASES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obvious ones, and the dangerous middle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customer portal.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People check an order or a statement a few times a year. Far below the crossover, so login based.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partner portal.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Dealers and resellers working daily. Far above it, so member based, comfortably.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middle is the risk.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Anything near the crossover can flip with a small change in behaviour or a new feature.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negotiate a switch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ability to change model at renewal, written down, is worth more than getting the guess right.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check the assumption.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the estimate came from a product owner who has never run this portal before.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requirement is to publish product documentation for anybody who visits. What is the cheapest correct answer?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Login based licences, since usage will be occasional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Guest access on a public page, which consumes no user licence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Member based licences with self registration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separate public website outside Salesforce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2026-08-14T02:00:32Z</dcterms:created>
  <dcterms:modified xsi:type="dcterms:W3CDTF">2026-08-14T02:00:32Z</dcterms:modified>
</cp:coreProperties>
</file>