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LICENSING MASTERY  |  MODULE 2  –  SESSION 8 OF 30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Platform licences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they genuinely work, the object limits that size them, and the misuse that creates exposure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 Cloud, the channel add-ons and deflection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largest saving in most estates. 19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–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No, the question is what functionality the user receives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reports are a different feature from record access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No, the question is what functionality the user receives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provided the report is read only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if the report is scheduled and emailed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Licence boundaries are drawn around functionality rather than around the mechanism used to deliver it, which is the same principle as the custom object clone from session 4. A, C and D all propose that a technical route around the boundary changes the position, and each of them is the kind of reasoning that produces a finding rather than a defence. Note the honest consequence: if a Platform population genuinely needs opportunity reporting, they may not be Platform users, and that is worth knowing before the migration rather than after.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WAYS IT GOES WRONG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mistakes and one control problem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clone.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custom object mirroring an excluded one, synced across. Well intentioned, and still delivers the excluded functionality.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report route.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Excluded object data reaching Platform users through reports, on the theory that the mechanism matters.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Shared logins.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licence used by several people. Not an optimisation, and not primarily a licensing issue.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first two are honest.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They come from people solving a problem, and they are fixed with a rule at design time.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third is different.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Treat it as an access control and audit failure, and fix it quickly rather than commercially.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ONE THAT IS NOT A MISTAKE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shared logins are a separate problem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Most agreements prohibit it.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Named user licensing means one credential, one human. That is the model you bought.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destroys your audit trail.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action attributed to an account rather than a person, which matters far beyond licensing.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is a security exposure.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Shared credentials cannot be revoked cleanly when one of the people leaves.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usually starts small.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temporary arrangement during a busy period that quietly became the way that team works.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 raise it as a control issue.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gets fixed faster, and with better sponsorship, than a request framed around cost.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IT GOES WRONG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Platform failures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Migrating on a survey.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Asking people what they use. They will tell you what they remember, which is not the same thing.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Ignoring headroom.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Sizing to today's object count, with no allowance for the application growing.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Moving everybody at once.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visible breakage becomes the story, and the next migration never gets approved.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Downgrading mid term.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entitlement is already paid for, so the saving does not land until the renewal.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design rule afterwards.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Six months later somebody builds the clone, in good faith, and undoes the whole exercise.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should a Platform downgrade take effect for the saving to be real?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Immediately, so the entitlement is freed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renewal, since the current term is already paid for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end of the financial year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 soon as the pilot group confirms nothing broke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and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–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renewal, since the current term is already paid for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Immediately, so the entitlement is freed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renewal, since the current term is already paid for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end of the financial year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 soon as the pilot group confirms nothing broke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Subscription quantities are committed for the term, so a mid term downgrade frees an entitlement you are still paying for and changes nothing on the invoice until the renewal reprices the base. A is worth doing operationally and it is not where the money appears. C is your calendar rather than the contract's. D confuses the technical decision with the commercial one, and both matter: do the work early, land it at the renewal. That timing is exactly why the reduction right from session 2 is worth negotiating.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MIGRATING A POPULATION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steps, one group at a time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Pick one group.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most obviously suitable one. Prove the method before you scale it.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 objects and features from the admin view.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Observed usage, not a survey, because people cannot describe their own tool use reliably.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with volunteers.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handful of people, a fortnight, and ask them directly what broke.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Land it at the renewal.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 the commercial saving is real rather than an unused entitlement.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 down the footprint.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next similar group becomes an afternoon instead of a week.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8  –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useful Platform question is not what the licence includes but what a population actually does all day, because most estates carry a sizeable group working entirely in applications the organisation built itself while holding the same licence as an account executive.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tier boundary is a count of custom objects rather than a feature comparison, so sizing means counting what that group's application touches, with headroom, and discovering early when the cheaper licence was never the right answer.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of the three misuses are honest mistakes fixed by a design rule, while shared logins are a control and audit failure that should be raised as such, and the saving only lands when the change takes effect at a renewal.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UP NEXT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9 is Experience Cloud: member based against login based, guest access, and the arithmetic that decides which model you want.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9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three hours, and it is the highest value homework in the course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three candidate groups.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Populations working mainly in custom apps. Headcount against each.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the objects for one of them.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From the admin view. This is the number that decides whether it works.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 the move.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Headcount times the difference between the licence types, times twelve.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for shared logins.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Look for accounts with implausible login patterns. Raise anything you find as a control issue.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Draft the design rule.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sentence for architects: Platform users get custom apps, not rebuilds of excluded objects.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guides from Redress Compliance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Buyer side references for this session, all on redresscompliance.com.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Platform licensing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redresscompliance.com/salesforce-platform-license-guide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Platform includes, the tiers and limits, and where misuse begins.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licence types explained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redresscompliance.com/salesforce-license-types-guide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full catalog, for placing each population correctly.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licensing explained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redresscompliance.com/salesforce-licensing-guide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Editions, licence types and add-ons in one document.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renewal preparation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redresscompliance.com/salesforce-renewal-guide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Landing a downgrade at the moment the base is repriced.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licensing assessment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redresscompliance.com/salesforce-licensing-assessment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an independent review of a Salesforce estate covers.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8  –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the right question.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 what Platform includes, but what your users actually do all day.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Identify the candidate population.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People working in applications your own team built, who never touch a deal or a case.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Size against the object limits.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tier boundary is how many custom objects a user can reach, which decides whether it fits.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Recognise all three misuses.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are honest mistakes. One is a control problem rather than a licensing one.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Migrate a group properly.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steps, one group at a time, landing at a renewal so the saving is real.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RIGHT QUESTION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Start from the work, not the feature list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Comparing feature lists tells you what a licence permits. Looking at what a population does all day tells you which licence they need, and those are different exercises.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Custom apps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Onboarding, compliance, asset registers, request queues. Things your team built.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Never deals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These users would not notice if the sales objects vanished overnight.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Same licence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And yet almost all of them hold what an account executive holds.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Unowned work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Finding out takes a week of unglamorous review that nobody's job description covers.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the largest single saving available in most Salesforce estates, and it needs no negotiation with the vendor at all.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WHO IS A CANDIDATE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populations worth testing first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Internal process users.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Operations, facilities, compliance, working entirely in apps your team built.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Approvers.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People who open Salesforce to approve something and then leave. A very common and very expensive group.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Data and admin staff.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Maintaining records in custom objects rather than working the pipeline.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only management.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Dashboard consumers, though check whether the dashboards sit on excluded objects.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Integration accounts.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 people at all, and rarely needing anything close to a full CRM seat.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group is the strongest Platform candidate?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 managers who review pipeline dashboards weekly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Compliance staff working entirely in a custom app your team built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 agents handling a small case volume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Partners who need occasional access from outside the company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and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–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Compliance staff working entirely in a custom app your team built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 managers who review pipeline dashboards weekly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Compliance staff working entirely in a custom app your team built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 agents handling a small case volume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Partners who need occasional access from outside the company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Custom applications are exactly what Platform is for, and a population that never needs the sales or service objects is the clean case. A is tempting and needs a check, because pipeline dashboards are built on opportunity data, which is an excluded object. C fails on volume grounds that do not matter: handling cases at all is service work. D is external, so it belongs to the Experience Cloud family we cover next session rather than to Platform.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TIERS AND THE LIMITS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separates one Platform tier from another</a:t>
            </a:r>
            <a:endParaRPr lang="en-US" sz="27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691045"/>
                <a:gridCol w="3897376"/>
                <a:gridCol w="4686131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DIMENSION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CONTROLS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WHY IT DECIDES THE ANSWER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Custom objects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How many the user can reach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single most important sizing question you will ask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Standard objects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Accounts, contacts, reports, dashboards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Included, which is why most internal apps still work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Excluded objects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Opportunities, leads, cases, forecasts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boundary you are paying the difference for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Tabs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How many custom tabs are available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Rarely binding, occasionally the thing that trips a rollout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Automation and API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Follows the org edition rather than the user licence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So a Platform user in an Enterprise org is not crippled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8155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8155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8155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Notice that the sizing question is a count of objects rather than a feature comparison. That is the practical difference between a successful migration and a failed one.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SIZING BEFORE YOU MOVE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what this population actually touches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the group's objects, not the org's.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org total is usually alarming and irrelevant. You need this application's footprint.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Comfortably inside the tier is a yes.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Headroom matters, because applications grow after you stop looking at them.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Close to the boundary is a warning.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person who adds one more object in eighteen months will not know they broke your model.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Far outside is useful information.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means the cheaper licence was never right, and you have avoided a failed migration.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Record the footprint.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 the next similar group takes an afternoon rather than a week.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Platform users receive opportunity data through a report rather than a record page. Does the mechanism matter?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reports are a different feature from record access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No, the question is what functionality the user receives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provided the report is read only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if the report is scheduled and emailed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8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2026-08-14T01:57:40Z</dcterms:created>
  <dcterms:modified xsi:type="dcterms:W3CDTF">2026-08-14T01:57:40Z</dcterms:modified>
</cp:coreProperties>
</file>