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2  –  SESSION 7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Service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Agents and supervisors, the channel add-ons, seasonal headcount, and deflection as a licensing strategy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Sales Cloud: three products in one line, and the role map</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estate with a seasonal shape.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Carrying peak headcount all year unless seasonal flex was negotiated in advance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subscriptions flex with headcount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Carrying peak headcount all year unless seasonal flex was negotiated in advance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Paying overage during the peak months only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Losing service levels because licences cannot be added quickly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Subscriptions commit annually, so without a negotiated mechanism the default is that you buy for the peak and pay for eighty empty seats for three quarters of the year. A describes how people assume it works and it is not how the paper reads. C describes the outcome you would prefer, and it only exists if somebody negotiated it. D is a real operational worry and it is downstream: the constraint is commercial, and it is solvable in advance.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SHAPE OF THE YEAR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Peaks are predictable, so negotiate them in advance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peak is not a surprise.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Retail in November, travel in summer, finance at year end. You know the month years ahead.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seasonal amendment.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Defined months, defined additional volume, agreed at the renewal when you have leverage.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committed base plus a flex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 the trough with a contractual right to add within a band at a held rate.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Short term additions where allowed.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Genuinely monthly terms exist in some paper. Ask, and read what you are given.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negotiate in week one of peak.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that point the only lever in the room is your own deadline.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WHO IS ACTUALLY AN AGENT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service department is not one population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Frontline agents.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Working cases to a service level. Clearly Service Cloud, clearly the channels they use.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Supervisors and workforce planners.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Watching queues and rosters. Usually the same licence, occasionally less.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Escalation and back office.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Specialists who receive a handful of cases a week. Worth testing rather than assuming.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Quality and training.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Reviewing recordings and transcripts. Frequently over-licensed by default.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Reporting and operations.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Live in dashboards, not the console. The same conversation as session 6's role map.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Service Cloud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Double licensing on overlap.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Both clouds issued because somebody occasionally looks at the other side.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Channels bought for everybody.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digital bundle applied to every agent when a third of them handle that channel.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Peak carried all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single largest recurring waste in a seasonal contact centre.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Voice consumption unwatched.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Minutes priced per use, forecast once at purchase, never looked at again.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Deflection treated as a service project.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its licence saving never appears in the business case that decides whether it happens.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reduces the Service Cloud licence line most durably?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a better per agent 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Reducing case volume, because agent count follows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Moving agents to Platform licences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Consolidating channels into one bundle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Reducing case volume, because agent count follows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a better per agent rate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Reducing case volume, because agent count follows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Moving agents to Platform licences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Consolidating channels into one bundle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Agent count is case volume divided by what an agent can handle, so anything that removes cases removes seats permanently, which is a structurally better outcome than a discount on seats you still need. A helps once and applies to the same quantity. C does not work for people genuinely handling cases, and it is the misuse session 4 warned about. D is worth doing and it optimises the price of a channel rather than the number of agents. The point of this answer is that deflection belongs in your business case, not only in the service director's.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DEFLECTION AS A LICENCE LEVER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Put the seat number in the business case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out cases per agent per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Total case volume divided by agent count. One number, and nobody usually has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agent, fully loaded.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channels, add-ons. That is what one avoided seat is worth annually.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Convert deflection into seats.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Ten percent fewer cases is roughly ten percent fewer agents at the same service level.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 it to the service director.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are measured on satisfaction and handle time, and nobody has shown them this figure.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Revisit at each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ratio changes, and the saving compounds if anybody keeps track of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Service Cloud carries the core sales objects, so the two cloud question is settled by whether the work on the other side is incidental or part of the job, and that one test resolves nearly every edge case your administrators will bring you.</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core licence is a platform and every channel beyond email and phone arrives priced on top of each agent who touches it, while voice behaves like consumption, which means success is what makes a channel expensive.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seasonal contact centre carries peak headcount all year unless flex was negotiated in advance, and the most durable saving available is deflection, because agent count follows case volume and nobody has shown the service director what a seat costs.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8 goes deep on Platform licences: what they genuinely cover, the object and tab limits, and the misuse patterns that create exposure.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 and one number matters most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cases per agent.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case volume divided by agent headcount. Write it down; you will use it repeatedly.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fully loaded agent.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plus channels plus add-ons, annually. That is the value of one avoided seat.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channels.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are per agent, which are consumption, and how many agents hold each.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Chart your headcount by month.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numbers. If the line is not flat, you have a seasonal conversation to have.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overlap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holding both clouds. Apply the test and see how many survive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Service Cloud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redresscompliance.com/salesforce-service-cloud-licensing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Agents, supervisors, channels and the add-on layer.</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types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redresscompliance.com/salesforce-license-types-guide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For settling the two cloud question and the overlap population.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Seasonal flex, committed bases and held rates.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editions compared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redresscompliance.com/salesforce-editions-comparison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service tiers differ and what each step buys.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 Salesforce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Settle the two cloud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somebody needs both, and the test that answers every edge case your admins bring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the core licence covers.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Cases, console, queues, routing and knowledge, and where the boundary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 new channel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agent or consumption, and what happens to the number if the channel succeeds.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Plan for the shape of the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Seasonal peaks against annual commitments, negotiated in advance rather than in October.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deflection as a licence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Case volume drives agent count, and agent count is the bill.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CLOUDS, ONE USER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test is the work, not the org chart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 Cloud includes the core sales objects, so the question is never which team somebody sits in. It is whether their work on the other side is incidental or part of the job.</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Reads a deal</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service agent looking at opportunity history for context is usually fine on Service Cloud alone.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Works a deal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Owning opportunities, running forecasts, sitting in the sales process needs the sales side.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Takes a query</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salesperson answering the occasional question does not automatically need Service Cloud.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Works a queue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Handling cases as a queue, to a service level, is agent work and licensed as such.</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Write the test down once and hand it to your administrators. It resolves nearly every edge case without a meeting.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CORE LICENCE GIVES YOU</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service platform, before any channel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Cases and the console.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record, the queue, the agent workspace. The thing agents live in all day.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Routing and queues.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Getting the right work to the right person, which is most of what a contact centre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Knowledge.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Articles agents use and customers may see, depending on how you publish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Entitlements and milestones.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 level tracking, which matters if you sell support as a product.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Supervisor visibility.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Queues, workload and performance. Usually the same licence rather than a separate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service agent occasionally opens an opportunity to see what a customer bought. What do they need?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Service Cloud plus Sales Cloud, since they touch both</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Service Cloud alone, since reading a deal for context is not working the pipeline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Sales Cloud alone, since opportunities are the sales object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Platform licence, since they mostly read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Service Cloud alone, since reading a deal for context is not working the pipeline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Service Cloud plus Sales Cloud, since they touch both</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Service Cloud alone, since reading a deal for context is not working the pipeline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Sales Cloud alone, since opportunities are the sales object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Platform licence, since they mostly read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Service Cloud carries the core objects, so context is included; what it does not carry is the pipeline work of owning opportunities and forecasting. A double licenses somebody on the basis of a screen they look at, which is how service estates quietly double in cost. C removes the case handling that is their actual job. D fails because an agent working cases needs the service functionality, and this is exactly the boundary session 4 drew around Platform.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CHANNEL ADD-ONS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channel beyond the basics is a separate line</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05456"/>
                <a:gridCol w="3990171"/>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CHANNEL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USUALLY PRICES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 TO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Email and web forms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 with the core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 this is the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Messaging and chat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agent, on top of the agent licence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agents, and does everyone need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Social and WhatsApp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Usually inside the same digital bundle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Is the bundle cheaper than the channels we want?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Often consumption, on minutes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is the forecast, and who watches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Field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separate product with its own user types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Are these agents at all, or a different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repeats: the core licence is a platform, and each channel is priced on top of every agent who touches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CONSUMPTION CREEPS IN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Success is what makes a channel expensive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Nobody frames it as licensing.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Adding a channel is meeting customers where they are, which is a good reason and not a costed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 agent uplift compounds.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channel bundle across two hundred agents is a percentage on your largest line, every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Voice behaves like Data Cloud.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Minutes are consumption, so the bill follows customer behaviour rather than headcount.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before go live.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agents need it, per agent or consumption, and what the number looks like if it works.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watch it monthly.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consumption channel with no owner is the same failure as an unwatched credit balance.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contact centre runs 140 agents for nine months and 220 for three. What is the licensing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subscriptions flex with headcount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Carrying peak headcount all year unless seasonal flex was negotiated in advance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Paying overage during the peak months only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Losing service levels because licences cannot be added quickly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2026-08-14T01:53:39Z</dcterms:created>
  <dcterms:modified xsi:type="dcterms:W3CDTF">2026-08-14T01:53:39Z</dcterms:modified>
</cp:coreProperties>
</file>