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2  –  SESSION 6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Sales Cloud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each edition includes, and the features that quietly require the next tier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1 closed with the entitlement baseline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2 opens on the biggest line in most estates.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Being told the day an administrator discovers a request needs a higher tier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a better rate for edition upgrades in advance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Being told the day an administrator discovers a request needs a higher tier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Requiring finance approval for all upgrades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Reviewing edition usage annually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Early notice is free and it is the only intervention that arrives while alternatives are still cheap to explore, which is the entire difference between choosing a route and ratifying one. A prices a decision rather than examining it. C adds an approver at the end of the process who receives the same momentum everybody else did. D finds out a year later, which helps the next case and not this one. The ask to your administrators is one sentence long and costs nothing.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NOT EVERYONE NEEDS 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licence should follow the work, not the org chart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Account executives.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Own opportunities and move them through stages. Clearly Sales Cloud.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Sales operations.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Build reports, manage data, run the process. Often a different and cheaper answer.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Sales support.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Quotes and administration. Worth testing against Platform before assuming.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Managers who 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Dashboards and pipeline review. Frequently over-licensed by default.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Marketing adjacent.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Look at pipeline, never touch it. Almost never need what they have been given.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ADD-ON LAYER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capability is bought per person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Engagement and productivity tooling.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Cadences and sequences for the people who prospect, not for everyone with a seat.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Analytics.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Assigned per user, so the people building analysis pay for it and the audience does not.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Quoting and revenue tooling.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Needed by the deal desk and a subset of sellers, rarely by the whole organisation.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AI capability.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Increasingly the route for the intelligence layer, priced per user or per consumption.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All of it is reclaimable.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Assignments are visible, so an unused add-on is findable in the same export as everything else.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Sales Cloud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department gets one licence type.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Everybody in sales gets what the sellers get, because that is what sales gets.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Intelligence bought as an edition.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the capability was available as an add-on for the twelve people who wanted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Licensing told last.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only remaining question is the discount on a decision already made.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Add-ons assigned and forgotten.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Provisioned for a pilot, never withdrawn, renewed every year since.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role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every new starter is a fresh judgement call and the drift restarts immediately.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stops the estate drifting back after a cleanup?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policy document on licence assignment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role map that tells provisioning what each job title gets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Quarterly reviews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Restricting who can create users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role map that tells provisioning what each job title gets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policy document on licence assignment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role map that tells provisioning what each job title gets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Quarterly reviews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Restricting who can create users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Drift happens at provisioning time, one user at a time, so the fix has to live at provisioning time and has to make the right answer the easy answer. A is read once and remembered by nobody at the moment of decision. C detects drift after it has happened, which is necessary and is not prevention. D creates a queue and an irritated administrator, and the person in the queue still has to guess. The map removes the guess, which is why it works.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ROLE 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row per job title, four columns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role.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 the business names it, so people recognise themselves in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many hold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also the org wide arithmetic for any future request from that group.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they do in Salesforce.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sentence, written with somebody from sales operations who actually knows.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licence and add-ons.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that role should carry. This is what provisioning reads.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Reviewed with the quarterly export.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Roles change, and a map that ages quietly is worse than no map at all.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Sales Cloud arrives as one line and contains three quite different products, and since record keeping is a solved problem, an upgrade request is really about automation depth, which is an edition question, or about the intelligence layer, which is increasingly an add-on question.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expensive boundaries are the quiet ones, because approval routing, territory management, richer forecasting and full API access all look like configuration and are purchases, and by the time licensing hears about one there is usually a business case with a date on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licence should follow the work rather than the org chart, and the artefact that makes that stick is a role map, because drift happens one user at a time at provisioning and that is where the fix has to live.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7 is Service Cloud: agents and supervisors, Digital Engagement, and the channel add-ons that arrive separately.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 mostly one conversation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roles in your sales organisation.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 job title, with a headcount against each. Twenty minutes from an HR export.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Sit with sales operations.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hour. What does each role actually do in Salesforce, in one sentence each?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ones you would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role whose sentence does not include working opportunities or cases.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assigned add-ons by role.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ask whether the pilot they came from ever finished.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Send one email to your admins.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Asking to be told the day a request turns out to need a higher tier. One sentence.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Sales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redresscompliance.com/salesforce-sales-cloud-licensing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each edition includes and where the upsell boundaries sit.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editions compared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redresscompliance.com/salesforce-editions-comparison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tier boundaries, priced, with the org wide arithmetic.</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types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redresscompliance.com/salesforce-license-types-guide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For deciding what each role in the map should carry.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Handling an upgrade commercially once the requirement is real.</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redresscompliance.com/salesforce-licensing-assessment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 Salesforce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three products.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Record keeping, automation and intelligence arrive as one line and behave very differently.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what an edition step buys.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Automation depth mostly, which is where a growing organisation feels the ceiling.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Recognise the quiet boundaries.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Requests that look like configuration and turn out to be purchases.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Question the org chart.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licence should follow the work rather than the department somebody sits in.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role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row per job title, which stops the drift restarting after you clean it up.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PRODUCTS IN ONE 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Know which one you are short of</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Sales Cloud arrives as a single order form line, and the upsells target three quite different layers. Naming the layer changes what you should buy.</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Records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Accounts, contacts, opportunities, pipeline. Every edition has it and it is a solved problem.</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Automation</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much process the system enforces rather than records. Where editions genuinely differ.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Intelligence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Forecasting depth, analytics and the AI layer. Where the money has moved.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Different fixes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Automation is an edition question. Intelligence is increasingly an add-on question.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When somebody says we need to upgrade Sales Cloud, the first useful question is which of the three layers they are actually short of.</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EDITIONS CHANGE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step is mostly automation and configurability</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3990171"/>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AREA</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LOWER TIERS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 STEP UP ADDS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Process automation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Basic rules and simple flows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Depth, complexity and enforcement of a real sales method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Configurability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structures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More objects, record types and profile control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Forecasting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Straightforward pipeline views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Hierarchies, overlays, multiple currencies, richer models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Territory and approvals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Simple assignment and routing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Territory management and multi step approval structures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Integration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Limited API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API access, which is often the real reason to move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how many rows are about the platform behaving like enterprise software rather than about new sales features. That is the honest description of the step.</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sales director asks for better AI forecasting. What is the first question?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edition includes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it is available as an add-on, and how many people need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the discount would be on the upgrade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current forecast is accurate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Whether it is available as an add-on, and how many people need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 edition includes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it is available as an add-on, and how many people need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 the discount would be on the upgrade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current forecast is accurate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intelligence layer is where add-ons are most likely to exist, and buying capability for the sales leadership who need it beats moving every seat in the org. A jumps to the most expensive route before checking the cheaper ones, which is session 3's mistake wearing a different hat. C negotiates a change that may not be necessary. D is a genuinely good question about whether the requirement is real, and it comes after you know what the options cost, because otherwise it reads as obstruction.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QUIET BOUNDARIES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Requests that look like configuration and are purchases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Sophisticated approval routing.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Multi step, conditional, with delegation. Sounds like admin work, sits above a boundary.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Territory management.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Arrives whenever the sales organisation restructures, which is roughly every other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Richer forecasting.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Overlays, multiple currencies, a hierarchy that matches how the business actually runs.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Full API access.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Discovered by an integration project rather than by the sales team, and often the real driver.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More record types and objects.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ceiling nobody notices until an implementation partner hits it mid build.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THE REQUEST ARRIVES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By the time you hear it, it has momentum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business asks for a capability.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good faith, describing an outcome rather than a product tier.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administrator investigates.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discovers, correctly, that it needs the tier above or a separate product.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business case gets written.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a date, a sponsor and an expectation, all before licensing is involved.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Licensing hears last.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which point saying anything other than yes is read as blocking the business.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change when you hear.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administrators to flag tier dependent requests the day they find them, not the week the case is signed.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is the cheapest intervention in this whole pattern?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a better rate for edition upgrades in advance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Being told the day an administrator discovers a request needs a higher tier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Requiring finance approval for all upgrades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Reviewing edition usage annually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2026-08-13T23:07:18Z</dcterms:created>
  <dcterms:modified xsi:type="dcterms:W3CDTF">2026-08-13T23:07:18Z</dcterms:modified>
</cp:coreProperties>
</file>