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1  –  SESSION 5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Building the entitlement baseline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Order forms against the org, the three numbers per line, and the one page that holds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Licence types, and the four pile review</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1 closes with your actual position.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Contracted but never provisioned, because it is invisible in the org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Dormant users, because nobody reviews last login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Over-licensed users, because the licence type is not obvious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Contracted but never provisioned, because it is invisible in the org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Unused permission set licences, because they are buried in profiles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Everything else on this list is at least visible in the system somebody checks, which means a diligent administrator can trip over it. A product bought and never switched on leaves no trace in the org at all, so it can only be found by reading the order forms, and it survives renewal after renewal because nobody has a reason to question a line they cannot see. A, B and D are all real and all findable from one export, which is why session 4 could tackle them without any paperwork.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NUMBERS PER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Contracted, provisioned, active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order form. What you are committed to pay for, this term.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Provisioned.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org. What exists, whether or not anybody holds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Used in the last ninety days. The only number that reflects value.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Contracted above provisioned is free money.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loses anything when it comes off at renewal, because it was never in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Provisioned above active needs a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the business owner, before removal, because occasionally there is a real reason.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about two weeks the first time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Collect every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small mid term ones. Procurement, legal, the account team and your own files.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contracted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quantity, rate, start, end. One row each, in one place, however ugly.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Export the org.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types, assignment, last login, permission set licences. Every org you have.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Match and mark the gaps.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Line by line, and where you cannot match something, write down that you could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Have somebody approve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owner signs it off, which is what turns a spreadsheet into the organisation's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baseline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Built once, never maintained.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Accurate for a fortnight, quietly wrong by the renewal, which is when it is needed.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Only the main org.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acquisition's org sits outside the analysis and outside anybody's attention.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Assignment mistaken for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licence assigned to a person who has not logged in since March is not in 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Gaps left unexplained.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unmatched line with no note becomes an argument nobody can settle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it belongs to whoever built it, and it dies when they change roles.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makes a baseline authoritative inside your own organisation?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it came from Salesforce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a named owner approved it and every figure traces to a source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it is detailed enough to answer any question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finance has signed off the total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That a named owner approved it and every figure traces to a source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it came from Salesforce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That a named owner approved it and every figure traces to a source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it is detailed enough to answer any question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finance has signed off the total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Traceability lets a challenged figure be defended and ownership means somebody is accountable for keeping it true, and those two properties are what separate a position from a spreadsheet. A is the vendor's view of your estate, useful to compare against and assembled from their records rather than yours. C describes a model that impresses people and gets maintained by nobody. D is a consequence of B rather than a substitute, since finance can only sign off a number that traces to something.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ONE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baseline should look like when it is finished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line per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per user, not per order form. Per product, so it fits and so it can be read.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Contracted, provisioned, active, dated, so the gaps are visible at a glance.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money and the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cost, renewal date, notice date. The three facts that decide what you can do and when.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owner per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business owner who can answer whether it is still needed, by name.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Updated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numbers and a date. Fifteen minutes, four times a year, and the position stays true.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Salesforce baseline is a reconciliation rather than a report, because the order forms say what you buy and the org says what you use, and the gap between them is created by ordinary time rather than by anybody's error.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admin console is genuinely useful and exactly half the picture, since it cannot show you contracted quantity, commercial terms, other orgs, or the most expensive category of all, which is a product bought and never switched 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numbers per line, contracted, provisioned and active, held on one page with an owner and a date, is the whole discipline, and it takes about two weeks once and fifteen minutes a quarter thereafter.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2 opens with Sales Cloud: what each edition includes, where the upsell boundaries sit, and the features that quietly require the next tier.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is the big one, about two weeks in the background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collection.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procurement, legal and your account team for every order form. Start it today rather than planning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contracted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quantity, rate, dates. Ugly and complete beats elegant and partial.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Export every org.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ones that arrived with an acquisition, which usually needs a phone call.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three lines you cannot explain.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estate has them, and they are the most interesting conversations you will have this quarter.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half filled. The format is what makes the rest of the work land.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a Salesforce entitlement baseline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redresscompliance.com/salesforce-entitlement-baseline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reconciliation, step by step, with the one page format.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redresscompliance.com/salesforce-license-types-guide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type permits, for reading the provisioned side.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preparation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Working backwards from the notice date with a clean base.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contracts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redresscompliance.com/salesforce-contract-guide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Reading the order forms the baseline is built from.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two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order forms say against what the org contains, and read the gap between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why they diverge.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Time, amendments, cancelled projects and acquisitions, rather than anybody making a mistake.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console's blind spots.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shows usage. It does not show entitlement, price, dates, or what you never switched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Produce three numbers per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Contracted, provisioned, active, and know what each gap means and who owns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it on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Readable by a finance director in eleven minutes and maintainable by whoever comes next.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SOURCES, ONE GAP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Neither side alone is your position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baseline is a reconciliation rather than a report. The order forms say what you buy, the org says what you use, and the distance between them is the work.</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Order forms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Contracted products, quantities, rates and dates. What you are committed to pay.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org</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Provisioned and assigned licences, exportable in ten minutes by any administrator.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gap</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Created by time rather than error: amendments, additions, cancellations, acquisitions.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finding</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Usually not non-compliance. Usually something paid for that nobody is using.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Salesforce provisions what you buy, so this is not a story about the vendor getting it wrong. It is a story about three years passing.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THEY DIVERGE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ordinary reasons, none of them anybody's fault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Mid term additions.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Bought on separate forms, at separate times, often by separate people, and never consolidated.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Cancelled projects.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product bought for an initiative that stopped, still contracted, never deployed.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agreements merged into one date, which rewrites the paper trail everybody remembers.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Another org, another agreement, another admin, and frequently another edition.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Turnover.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person who knew why a line exists has moved on, and the reason left with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is the single best source of truth for your Salesforce entitlement?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admin console, since it shows what exists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order forms, since they are contractual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alone; the baseline is the reconciliation of both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invoice, since it shows what you actually pay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Neither alone; the baseline is the reconciliation of both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admin console, since it shows what exists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order forms, since they are contractual</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Neither alone; the baseline is the reconciliation of both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invoice, since it shows what you actually pay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console answers what is being used and the order forms answer what is being bought, and the interesting facts live in the difference. A misses everything contracted and never provisioned, which is the most expensive category because it is invisible in the only system anybody checks. B misses whether any of it is used. D is closer than people expect and it aggregates, so it tells you the total without telling you which line to act 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CONSOLE SHOWS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Genuinely useful, and exactly half the picture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3804581"/>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 SHOWS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WHICH ANSWERS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 STILL MISSES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Provisioned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exists in this org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bought and never provisioned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holds what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are contracted to pay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Last login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it is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cost is justified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Permission set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capability is granted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capability is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This org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Other orgs from acquisitions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on the left is worth having. The point is that no row on the left tells you your rate, your renewal date, or your notice period.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IT DOES NOT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things you can only get from the paper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Contracted quantity.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 1,100 and provision 900 and the org shows 900. The other 200 are paid for and silent.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Commercial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Rate, uplift, ramp, notice period and renewal date exist only in the order form.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deployed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Something switched on in a contract and never switched on in a system does not appear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Other orgs.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Acquisitions bring their own, and nobody's default export crosses that boundary.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use both.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console tells you what you use. The paper tells you what you buy. Your position is the pair.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category of waste is hardest to find, and why?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Dormant users, because nobody reviews last login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Over-licensed users, because the licence type is not obvious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Contracted but never provisioned, because it is invisible in the org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Unused permission set licences, because they are buried in profiles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2026-08-13T23:07:17Z</dcterms:created>
  <dcterms:modified xsi:type="dcterms:W3CDTF">2026-08-13T23:07:17Z</dcterms:modified>
</cp:coreProperties>
</file>