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1  –  SESSION 4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Licence types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Full CRM, Platform, Identity, Experience Cloud, and the permission set layer beneath them</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edition ladder, and the org wide arithmetic</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ladder underneath every user.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This delivers the functionality the licence excludes, so it is a contractual problem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custom objects are what Platform licences are for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provided the data is read only</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This delivers the functionality the licence excludes, so it is a contractual problem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since no additional licences were purchased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distinction between the licence types is the functionality, not the technical mechanism used to deliver it, and rebuilding an excluded object to serve users who are not licensed for it is the pattern the terms are written to prevent. A is true of genuine custom applications and not of clones of excluded objects. B invents a read only exemption that the licence does not contain. D confuses cost with entitlement: nothing was bought, and that is precisely the issue.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EXPERIENCE CLOUD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models, decided by one number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Member based charges per named external user.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Monthly, whether they log in or not, which suits daily users.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Login based consumes a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buy logins and spend them as people actually sign in, which suits occasional users.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deciding number is login frequency.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the product owner at design time, then check it against reality after one quarter.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Partner portals lean member based.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Dealers and resellers working daily will exhaust a login pool faster than seats would cost.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Customer portals lean login based.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checking an order twice a year should not be carried as named members all year.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FEATURES AND PERMISSION SETS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layer beneath the licence type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Feature licences switch capability 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Granted on top of a user licence, often included in quantity, and often forgotten about.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Permission set licences add products.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Analytics, engagement tooling, field service and AI capability, assigned per user rather than org wide.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This is the alternative to a tier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3's four routes live here: buy capability for the people who need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are countable.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Assignments are visible in the org, so unused ones are findable and reclaimable.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them with the licences.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unused permission set licence is shelfware with the same annual cost as any other.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licence type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default is the expensive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Provisioning copies the last user's profile, and the last user was a salesperson.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Integrations on human seats.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 accounts holding full CRM licences for years, invisible because nobody logs in as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Excluded objects rebuilt.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well built custom clone that delivers exactly what the cheaper licence excludes.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wrong Experience Cloud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Designed for occasional users, licensed per member, or the reverse. Found out at the worst moment.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reviewed.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population drifts upward for years and is renewed at whatever it has drifted to.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should licence type corrections be made?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Whenever they are noticed, mid term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Before the renewal, so the corrected count is the base the renewal prices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renewal meeting itself, as a negotiating lever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After the renewal, once the new term is agreed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Before the renewal, so the corrected count is the base the renewal prices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Whenever they are noticed, mid term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Before the renewal, so the corrected count is the base the renewal prices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the renewal meeting itself, as a negotiating lever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After the renewal, once the new term is agreed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Quantities are set at renewal and rarely reduce mid term, so a correction made afterwards is a correction you pay for anyway until the next one. A is right in spirit and usually cannot take effect commercially until the term ends, though doing the work early is what makes B possible. C arrives too late to be verified and reads as a bargaining tactic rather than a fact. D is the most common pattern and the most expensive, because it locks the inflated base in for another term.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QUARTERLY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piles, one afternoon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user with licence type, profile and last login date. One export.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Pile one: dormant.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login in ninety days. Leavers, movers and long absences, all at full price.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Pile two: over-licensed.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CRM seats whose real usage is reading. A Platform or Identity conversation.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Pile three: not people.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Integrations and service accounts. What is the minimum type that does the job?</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Pile four: correct.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Usually the majority, and worth saying out loud so the review is not read as an accusation.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Salesforce has a second, invisible ladder beneath the editions, and because issuing the most expensive licence type needs no approval and always works, estates drift upward through years of individually sensible decisions that nobody ever made deliberately.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Platform is the largest saving available and it carries one rule that matters: the boundary is the sales and service functionality, so rebuilding an excluded object to serve users who are not licensed for it delivers exactly what the cheaper licence excludes.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Experience Cloud is an arithmetic problem decided by login frequency, and every one of these corrections belongs before the renewal, because the base you renew on is what every future increase multiplies.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5 builds the entitlement baseline: what the order forms say, what the org actually contains, and the gap between them.</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 and this one usually finds money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four pile review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 type, profile, last login. Count each pile and write the numbers down.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pile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Dormant users times your per user rate times twelve. That is the annual figure.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integration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them by name and note what licence type each one holds today.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Experience Cloud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Member or login based, and what your actual login frequency has been this year.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assigned permission set licences.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how many of each are actually being used.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types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redresscompliance.com/salesforce-license-types-guide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Full CRM, Platform, Identity and the Experience Cloud family compared.</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Platform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redresscompliance.com/salesforce-platform-license-guide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Platform includes, the limits, and where misuse begins.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Experience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redresscompliance.com/salesforce-experience-cloud-licensing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Member based against login based, with the arithmetic worked.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Editions, licence types and add-ons in one document.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redresscompliance.com/salesforce-licensing-assessment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 Salesforce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second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Editions are visible and debated. Licence types are invisible and default to the most expensive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every type you will meet.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CRM, Platform, Identity, the Experience Cloud family, and the free tiers.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the Platform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Custom apps and core objects, not the sales and service functionality, and why that line matters.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the Experience Cloud arithmetic.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Member based against login based, decided by one number nobody asks for.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quarterly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piles, one afternoon, done before the renewal rather than after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SECOND LADDER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Invisible, and under every user you have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An edition change is a decision somebody makes. A licence type is a default an administrator applies in thirty seconds, and nobody is ever criticised for choosing the one that definitely works.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approval</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Issuing the most expensive seat needs nobody's sign off and always works first time.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audit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Over-licensing is invisible to the vendor and costs you rather than exposing you.</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It accretes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Three years of sensible individual decisions produce a population nobody chose.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Cheap to fix</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correction is a downgrade at renewal, not a negotiation and not a project.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one place in Salesforce where the saving is entirely inside your control and requires no conversation with the vendor at all.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LICENCE TYPE CATALOG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families, and the question each one answers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98251"/>
                <a:gridCol w="4175760"/>
                <a:gridCol w="45005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TEST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Full CRM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Sales and service work: opportunities, leads, cases, forecasts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Does this person work deals or cases?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Custom applications plus core objects like accounts and reports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they need your apps but not sales and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Identity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Single sign on and identity, not application work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they only need to authenticate?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Experience Cloud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People outside your company: customers and partners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Are they external, and how often do they log 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Free tiers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Collaboration and limited read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they only need to see or discuss?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right question is never which licence is standard here. It is what is the least expensive type that lets this person do their actual job.</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finance analyst opens Salesforce twice a week to read three dashboards. What should they hold?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full CRM licence, since they need real data</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cheapest type that permits reading those reports, usually Platform or lower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licence, they should be sent exports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Experience Cloud login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cheapest type that permits reading those reports, usually Platform or lower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full CRM licence, since they need real data</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cheapest type that permits reading those reports, usually Platform or lower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licence, they should be sent exports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Experience Cloud login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Access to real data is not the same as needing sales and service functionality, and reading dashboards is exactly the use case the cheaper types exist for. A is the default that creates most of the waste in this session, and it is chosen because it is quick rather than because it is right. C solves a licensing problem by creating a data governance one, which is a bad trade. D is for people outside your organisation, and an employee is not that.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THE BOUNDARY SITS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separates Platform from full CRM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Platform gets your custom apps.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your organisation built, which for many internal users is the entire reason they log in.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Plus the core objects.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Accounts, contacts, reports, dashboards. Enough for most internal process work.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 the sales objects.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Opportunities, leads, forecasts and campaigns sit on the other side of the line.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 the service objects.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Cases and the service console belong to the Service Cloud side, licensed accordingly.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That line is the product.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price difference between the types is the price of that functionality, which is why rebuilding it matters.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PLATFORM LICENCES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biggest saving, and the easiest way to get it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Ideal for internal process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Operations, finance, HR adjacent teams working in apps you built rather than in the sales pipeline.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object limits.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Platform tiers cap how many custom objects a user can reach, so size it against the apps they use.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not rebuild the excluded objects.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custom object that mirrors opportunities, synced across, delivers the functionality the licence excludes.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Technically fine is not the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platform will let you build it. The licence terms are what decide whether you may.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rule down for architects.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Platform users get custom apps, not reconstructions of the standard objects they are not licensed for.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Platform users need opportunity data. An admin builds a custom object that mirrors it. Your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custom objects are what Platform licences are for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provided the data is read only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This delivers the functionality the licence excludes, so it is a contractual problem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since no additional licences were purchased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2026-08-13T22:41:05Z</dcterms:created>
  <dcterms:modified xsi:type="dcterms:W3CDTF">2026-08-13T22:41:05Z</dcterms:modified>
</cp:coreProperties>
</file>