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6  –  SESSION 30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Capstone: one estate, end to end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Everything in this course, run against a single organisation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Running the relationship, and the annual calendar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final session. Method against a real shape.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process worked, and the surviving three quarters are now defensible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measurement was unreliable and should be redone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process worked, and the surviving three quarters are now defensible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reduction should be dropped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managers were protecting their teams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Corrections are the point of the manager review, because a list that survives challenge from the people who know the work is exactly what you cannot be argued out of later. A treats normal exceptions as a failure, when parental leave and quarterly working patterns are real and the data cannot see them. C throws away three quarters of a good finding because a quarter of it was wrong. D is sometimes true and it is not the useful reading, because the corrections you receive are usually specific and checkable rather than defensive.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MONTH NINE: THE NEGOTIATION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was tabled, and in what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measurement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Assigned against active, by type, with the method stated. Not contested.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reduction, named.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Specific licences, agreed internally, with managers' corrections already applied.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structural asks.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Uplift cap, reduction band, definitions on the order form, co-termination.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growth they wanted.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Agentforce expansion, which was real, and which was the thing to trade with.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Timed to their year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renewal date had been moved eighteen months earlier, deliberately.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OUTCOME, HONESTLY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moved and what did not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cap was agreed.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single largest item, and it cost almost nothing to ask for.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reduction was applied.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Dormant users in full, Tableau tiers in part. Roughly as prepared.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reduction band was refused.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Deferred to the following renewal. Not everything lands the first time.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Definitions went on the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cost nothing and quietly removed a category of future argument.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discount barely moved.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it mattered least, which is the point the whole course has been making.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HAPPENS NEXT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term that follows a good renewal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calendar starts immediately.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Quarterly numbers from month one, not from month twenty seven.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refused ask is logged.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reduction band goes into the file as the opening item next time.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note is written.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week, while the reasoning is still fresh and the concessions still make sense.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is watched.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the Data Cloud slope did not stop, it was simply funded properly.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compounds.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second renewal starts from a position, so it is easier than the first.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item delivered the most value in this estate?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dormant user reduction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uplift cap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Tableau tier correction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improved discount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uplift cap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dormant user reduction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uplift cap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Tableau tier correction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improved discount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cap applies to the whole agreement every year for the rest of the relationship and compounds, while the reductions are one time corrections to a quantity, valuable and finite. A and C are real money and they are the visible work, and they are also the work that made the room take the rest seriously, so do not read this as saying they did not matter. D moved least and would have been reported most enthusiastically, which is the habit worth breaking.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WHOLE COURSE ON ONE PAGE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in order, forever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what you have.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your own systems, quarterly, in a format that does not change.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you signed.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Quantities, dates, definitions and the documents referenced. Read once a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what moves on its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and outcome metrics rise without anybody deciding. Give them an owner.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before they quote.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term sheet, the ranking and the walk away, agreed with your sponsor.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 for what lasts.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Caps, bands, definitions and dates. The discount is the smallest thing on the table.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30  –  COURSE CLOSE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 to finish</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Salesforce is not complicated because the products are hard, it is complicated because nine different metrics behave in four different ways and almost nobody in your organisation holds the whole picture, which is the condition this course has been treating.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Everything useful starts with measuring your own estate, because a number you produced from your own systems is the only thing in the room that cannot be dismissed, and every position worth holding is built on top of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And the discount is the smallest item on the table, so spend your preparation on the terms that compound, the rights that let you act on what you measure, and an operating rhythm that makes the next renewal duller than this one.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THAT IS THE COURSE</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Thirty sessions, from the edition ladder to the term sheet. The first ninety days are on the next slide, and the guides are on redresscompliance.com.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FIRST NINETY DAYS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in this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 one: the four exports.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by type, consumption by meter, capacity, and every contract document.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 two: find the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it in a system with an owner and an alarm nine months before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 one: the portfolio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line, its metric, its family, its direction, its owner. The blanks are the work.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 two: the free reduction.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Leavers and dormant accounts. Nobody defends them and it funds your credibility.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 three: find the uplift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there is not one, you have just identified your most valuable renewal ask.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to go from here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full reference set,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knowledge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redresscompliance.com/salesforce-knowledge-hub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Every Salesforce guide referenced across these thirty sessions.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pillar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redresscompliance.com/salesforce-pillar-hub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structured reference, by topic, for looking things up.</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tools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redresscompliance.com/salesforce-assessment-tools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Free calculators for the arithmetic in this course.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licence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redresscompliance.com/salesforce-licence-optimisation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reduction work, end to end, when you are ready to run it.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experts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redresscompliance.com/salesforce-licensing-experts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Independent, client side help if you want another pair of eyes.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this session does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Runs one estate end to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composite organisation, from first measurement to signed agreement.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Applies the method in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 find, position, negotiate, operate. Each step using earlier sessions.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Shows the findings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the ones that were wrong, because most first passes contain some.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States the outcome plainly.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moved, what did not, and which parts mattered most.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Leaves you a first ninety days.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things to do, in order, starting the week this course ends.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shape you will recognise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composite drawn from real reviews: a manufacturer of moderate size, eight years into Salesforce, renewing in nine months. Nothing exotic, which is the point, because most estates are variations on this.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clouds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Sales and Service, several thousand users, grown by acquisition and by hiring.</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data layer</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Data Cloud bought two years ago, and an Agentforce pilot running in Service.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 portfolio</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MuleSoft, Tableau, Slack, Marketing Cloud. Each bought separately, at different times.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single view</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Four renewal dates, nine metric types, and nobody who could describe all of it.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tile is the actual condition being treated. Everything that follows is a consequence of nobody holding the whole picture.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MONTH ONE: MEASURE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exports, and the questions they answer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26855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Users by type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org, not the 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 holds what, and who has actually used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 by meter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Credits, conversations, sends, API, storage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slope, and the projected exhaustion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Environments and reserved cores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Reserved against used, and what is exercised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contract 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order form and referenced document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Quantities, dates, uplift language and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exports and a week of reading. Nothing in this list requires a tool, a consultant or a conversation with the vendor.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Where should the user count come from?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order form, which is what you are billed 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org, so you can compare entitlement against reality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account team's report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HR headcount system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org, so you can compare entitlement against reality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order form, which is what you are billed 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org, so you can compare entitlement against reality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account team's report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HR headcount system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whole exercise is the comparison, so you need both sides of it, and only the org tells you what is assigned and what has been used. A is one half and it is the half you already know. C is useful as a cross check and it is their measurement, and starting from it concedes the baseline. D is how organisations end up licensing headcount rather than users, which was the first failure named in session eighteen and it recurs everywhere.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MEASUREMENT FOUND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findings, in the order they surfaced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Dormant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Around a tenth of assigned licences with no sign in for a quarter. Mostly leavers.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drift on Tableau.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times as many Creators as people who had prepared a data source.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consumption slope.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 Cloud tracking to exhaust its commitment two months before term end.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Idle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non production environments on production redundancy, exercised rarely.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uplift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Nowhere in the agreement. Nobody had ever asked, so nobody had ever refused.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MONTH FOUR: THE POSITION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survived contact with the business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dormant users held.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Uncontested, because leavers have nobody to defend them. The free reduction.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Tableau partly held.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Managers corrected roughly a quarter of the list, which made the rest credible.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consumption finding changed shape.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reduction. A schedule change, and headroom bought early rather than late.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environment was defended.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absorbed the quarterly regression run. Correctly kept, and the other went.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cap became the priority.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Worth more over the term than everything above it combined.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Managers rejected a quarter of the Tableau downgrade list. What does that mean?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measurement was unreliable and should be redone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process worked, and the surviving three quarters are now defensible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reduction should be dropped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managers were protecting their teams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30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2026-08-16T09:41:04Z</dcterms:created>
  <dcterms:modified xsi:type="dcterms:W3CDTF">2026-08-16T09:41:04Z</dcterms:modified>
</cp:coreProperties>
</file>