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1  –  SESSION 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edition ladder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Starter, Professional, Enterprise, Unlimited, and what crossing a boundary costs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contract stack, and why the uplift cap beats the discount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largest single lever on your unit cost.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$1.44 million, because editions apply to every user in the org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$43,000, for the 60 people who need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$1.44 million, because editions apply to every user in the org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$120,000, once volume discounting is applied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extra, if the org is already on an enterprise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2,000 times 60 times 12 is 1,440,000 a year, every year, for a capability 60 people asked for. A is the number the request arrives with, and it is the same arithmetic done on the wrong population. C assumes discounting turns a thirty times multiple into a small one, which it does not. D is worth checking and is rarely true, because an enterprise agreement fixes rates and terms rather than making tier changes free. The point is not that the answer is no; it is that nobody can judge it until both numbers are written down.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ROUTES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reach for before agreeing a tier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add-on.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capabilities that gate an edition are also sold separately. Buying for sixty beats upgrading two thousand.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permission set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Salesforce's own mechanism for granting specific capability to specific users on top of a base licence.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separate org.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 integration cost, and occasionally still cheapest for a genuinely distinct business unit.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this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Dismissed too quickly. It is how you tell a requirement from a preference.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all four.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choose. A decision made against four costed options is a decision rather than a reaction.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different kind of step, assessed differently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bundle capability and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means the price you see is partly a seat and partly an entitlement to consume.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consumption is the variable.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question is whether you can forecast it, not whether the features are impressive.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decides the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AI tier bought ahead of a use case is the most expensive kind of shelfware, because it is priced per seat.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happens at the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included volume is, what overage costs, and whether unused entitlement carries.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3 does this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 Cloud credits and Agentforce conversations get three sessions of their 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edition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departmental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request priced for the team that made it, approved before anybody multiplied by the user 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 bought as a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Unlimited agreed for one component nobody costed separately.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add-on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org wide upgrade for something that was available as a permission set licence all along.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Upgrade first, adoption later.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tier arrives, the project slips, and the capability is paid for and unused for two years.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revisited.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tier chosen for a reason that expired, carried forward at every renewal because nobody asked why.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most useful control on edition changes?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policy that edition upgrades need CFO approval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short review that prices four routes and the org wide number before Salesforce is contacted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annual edition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better upgrade rate in advance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short review that prices four routes and the org wide number before Salesforce is contacted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policy that edition upgrades need CFO approval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short review that prices four routes and the org wide number before Salesforce is contacted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annual edition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better upgrade rate in advance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review works because it happens before a position has been taken, and it produces a better structure rather than a refusal. A adds an approver who receives the same incomplete numbers everybody else got, later in the process. C finds the decision a year after it was made. D reduces the price of a change that may not be necessary, which is the wrong order and the most common one. Half an hour, four questions, and most of the time the answer is still yes.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EDITION GATE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questions, half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the requirement?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Stated as a business outcome rather than a feature name, by the person who wants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many people need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Counted, not estimated. This number and the user count set the whole decision.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do the four routes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Add-on, permission set licence, separate org, wait. With the org wide arithmetic written out.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happens if we do nothing this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obstruction. It is how a requirement is told apart from a preference.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decide, and record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that the next renewal knows why this tier exists, which is the question nobody can answer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edition ladder is a well engineered pricing mechanism whose boundaries sit exactly where a growing customer will need to cross them, so the capability you need is always one tier away and the upgrade always feels proportionate to the team requesting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Editions price per user across the whole org, which means the number in the request and the number on the invoice differ by your user count, and on an ordinary estate that is a multiple of thirty or more.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Before agreeing a tier there are four routes worth pricing, an add-on, a permission set licence, a separate org, or waiting, and the control that makes this work is a half hour review held before anybody contacts Salesforce.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is licence types: full CRM, Platform, Identity, Experience Cloud, and the feature and permission set layer underneath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an hour, and one of these usually pays for itself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each org's edition.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the year it was chosen, if anybody can find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why, for the largest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requirement drove it, and does that requirement still exist?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arithmetic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user count times a plausible tier difference times twelve. Keep that number in your head.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gated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Something a team asked for that needed a higher tier. Price the four routes on one page.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questions, on one page, and agree with your manager who runs the review.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editions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redresscompliance.com/salesforce-editions-comparison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boundaries sit and what crossing one actually costs.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Editions, licence types and add-ons in one document.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Sales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redresscompliance.com/salesforce-sales-cloud-licensing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edition includes and where the upsell boundaries sit.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an edition change is best handled commercially.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ladder as a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Boundaries sit where a growing customer will need to cross them, which is good commercial engineering.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each step actually buys.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Professional to Enterprise is architectural. Enterprise to Unlimited is a bundle question.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org wide arithmetic.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the request arrives with, and the number nobody calculates.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four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Add-on, permission set licence, separate org, or not this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edition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questions, half an hour, before anybody talks to Salesforce.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 AS A DESIGN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step is placed deliberately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ladder is a well engineered pricing mechanism. Understanding what kind of step each boundary is tells you which upgrades are architecture and which are bundles.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Starter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Small teams and simple use. The step up arrives quickly once processes get real.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Professional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capable application. The ceiling is automation depth and integration.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Enterprise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platform step: build on it, integrate properly, automate seriously.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Unlimited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Scale, limits, sandboxes and support, bundled. A different kind of decision.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Above these sit the AI tiers, which are a third kind of step again and are best assessed as consumption commitments rather than as feature bundles.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EACH STEP BUYS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boundaries, three different questions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049635"/>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BOUNDARY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GENUINELY CHANGES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Starter to 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real application: pipeline, process, reporting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Is the business outgrowing simple, or just untidy?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Professional to Enterprise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Automation depth, configurability, API and integration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Is this architectural, and does it apply beyond one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 to Unlimited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Higher limits, sandboxes, support, bundled extras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is in the bundle, and what would those pieces cost separately?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Into the AI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AI capability plus consumption entitlements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Can we forecast the consumption, and who will own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first two boundaries are usually genuine capability decisions. The third is a bundle, and bundles deserve the question every bundle deserves.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edition boundary is most often a bundle question rather than a capability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Starter to Professional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Professional to Enterprise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Enterprise to Unlimited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all capability decisions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Enterprise to Unlimited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Starter to Professional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Professional to Enterprise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Enterprise to Unlimited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all capability decisions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Unlimited is largely about scale, limits, sandboxes, support and bundled extras rather than a capability you cannot otherwise obtain, which makes it exactly the kind of decision where pricing the components separately is worth an afternoon. A is usually a genuine outgrowing of a simple tool. B is the architectural step, where the platform becomes something you build on. D is the comfortable answer that skips the analysis, and a bundle sold as a capability step is the most expensive thing on this slide.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GATING WORKS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feature you need is always one tier away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Boundaries follow the growth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next capability a maturing customer needs sits on the other side of the next step, never two steps away.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request comes from inside.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team with a genuine problem finds a feature, and the business case writes itself before licensing hears about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step feels proportionate.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tier, a familiar product, and a demo that works. Nothing about it feels like a seven figure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Pricing is per user, org wide.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the mechanic that converts a team's requirement into an estate's cost.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None of this is dishonest.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good commercial engineering, and it works best on buyers who do not do the arithmetic.</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ORG WIDE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numbers, and only one of them arrives with the request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number in the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people who need it, times the difference. It sounds like a departmental decision.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number that gets invoiced.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user in the org, times the difference, times twelve, every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ratio is your user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 two thousand user estate with sixty requesters, the second number is over thirty times the first.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Sometimes it is still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capability changes how the whole business sells, buy it. That is a real answer.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But write both numbers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the same page, before the conversation. That single act is most of the value in this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2,000 users. 60 need a capability one tier up. The tier difference is $60 per user per month. What is the annual cost?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$43,000, for the 60 people who need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$1.44 million, because editions apply to every user in the org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$120,000, once volume discounting is applied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extra, if the org is already on an enterprise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2026-08-13T18:14:58Z</dcterms:created>
  <dcterms:modified xsi:type="dcterms:W3CDTF">2026-08-13T18:14:58Z</dcterms:modified>
</cp:coreProperties>
</file>