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6  –  SESSION 29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Running the relationship</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Account teams, roadmap pressure, partners, and the annual calendar</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renewal, the real leverage and the terms worth trading for</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other thirty three months. 18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18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29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documented view of the licensing and consumption implications, before build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architecture is a technical decision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documented view of the licensing and consumption implications, before build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second partner to review the first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fixed price contract to cap the cost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Architecture decisions set consumption for years and are cheap to change on paper and expensive to change once built, so a documented view before build is the intervention with the best return in the whole delivery. A is the assumption this entire course argues against. C adds cost and a second opinion on the same question, without addressing whether anybody is asked about running cost. D caps the implementation fee and does nothing at all about the licence consumption the design creates, which is usually the larger number.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YOUR OWN ORGANISATION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relationships worth more than any vendor tactic</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platform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Knows what is deployed and why, and will tell you before it appears on an invoice.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business sponsors.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will be asked to defend their licences, and who you need agreeing early.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Corporate development.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a transaction reaches you during diligence rather than at announcement.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sees the invoices, and who will notice a line moving before you do.</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Be useful to all four.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information flows toward people who help, and away from people who audit.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29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ANNUAL CALENDAR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fixed points, and the estate stays ready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Quarterly: the numbers.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Users, consumption, capacity, adoption. One page, same format, every time.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Twice a year: the reviews.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AI line review and the role review, with the business owners present.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Annually: the contract read.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Order form, referenced versions, notice date, and what changed this year.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Annually: the relationship review.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were sold, what you bought, what it delivered. Written down.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Nine months out: the renewal starts.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And because of the four above, it starts from a position rather than from nothing.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29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relationship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Contact only at renewal.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Three years of silence, then a difficult conversation with people who do not know you.</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business buys directly.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Products agreed in enthusiasm, arriving at licensing as a signed commitment.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partner sizes the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architecture chosen for delivery speed, paid for over three years.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internal relationships.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you find out about everything last, from a document rather than a person.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calendar exists on paper.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review dates in a diary that nobody has attended since the first 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29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What most reliably improves the next renewal?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tougher negotiating stance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Quarterly measurement and internal relationships during the term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Changing account teams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better benchmark report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Quarterly measurement and internal relationships during the term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tougher negotiating stance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Quarterly measurement and internal relationships during the term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Changing account teams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better benchmark report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Everything that makes a renewal go well is either accumulated during the term or absent at the start of it, and no amount of skill in the room manufactures a usage trend or an agreed business position in the final weeks. A changes the temperature rather than the position. C occasionally helps and is not something you control, and the new team inherits the same account history. D is one input among several, and it is a document rather than a position.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GOOD LOOKS LIKE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estate, running properly, between renewals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 know the numbers.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Current, quarterly, in one place, without having to ask anybody for them.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Nothing surprises you.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New products, new populations and new consumption reach you before the invoice does.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business talks to you early.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you have been useful rather than obstructive, consistently.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account team is worked with.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Professionally, without hostility, and without volunteering anything they do not need.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renewal is dull.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is the objective. Drama is what happens when preparation is missing.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29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29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three year term is one negotiation and thirty three months of ordinary relationship, and almost everything you will need at the next renewal is either accumulated or lost during those thirty three months rather than won in the room.</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Know how each person is measured, because it tells you which conversations they can help with, and remember that implementation partners set your consumption for years while being measured only on delivering something that works on time.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Run four fixed points a year, the quarterly numbers, the two reviews, the contract read and the relationship review, and build the internal relationships that make you the person people tell early, because a dull renewal is the objective and drama is what preparation prevents.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30 is the capstone: one Salesforce estate, end to end, running everything in this course against a single organisation.</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29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30</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ninety minutes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your account team.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Each role, each person, and when you last spoke to any of them.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adoption contact.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do not have one, ask for one. It is a free and useful relationship.</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partner statement of work.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Whether licensing implications are a deliverable. They usually are not.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Put the four dates in the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Quarterly numbers, two reviews, contract read, relationship review.</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your internal four.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Platform owner, sponsors, corporate development, finance. Note the gaps.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29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continuous optimization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redresscompliance.com/salesforce-continuous-optimization-service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between renewals operating model, run properly.</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licence optimization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redresscompliance.com/salesforce-license-optimization-and-usage-management-a-cios-strategic-playbook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quarterly rhythm and who owns each part of it.</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vendor management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redresscompliance.com/enterprise-salesforce-vendor-management-guide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Managing the relationship across the whole term.</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overspending report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redresscompliance.com/salesforce-overspending-report-2026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money goes when nobody is watching between renewals.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licensing knowledge hub</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redresscompliance.com/salesforce-knowledge-hub</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full reference set, collected in one place.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29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29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Work the years between renewals.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three year term is thirty three months of relationship and three of negotiation.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account team.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they are, how they are measured, and what that predicts about their behaviour.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Handle roadmap pressure.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steady flow of new products, each with a reason to buy now.</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Position partners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Implementers shape your licence consumption, and they are not your licensing adviser.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an annual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fixed points a year that keep you permanently close to ready.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29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YEARS BETWEEN RENEWALS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the next negotiation is actually decided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three year term contains one negotiation and thirty three months of ordinary working relationship. Almost everything you will need at the next renewal is either built or lost during those thirty three months.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Data accrues</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Usage history, adoption trends and consumption slopes only exist if collected.</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Scope drifts</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Products added, populations grown, definitions reinterpreted, quietly.</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Relationships form</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With the account team, and inside your own business. Both matter later.</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Habits set</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your organisation treats as normal becomes what you must defend.</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So the question is not how to negotiate well every three years. It is how to run an estate so that the negotiation is largely settled before it starts.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29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UNDERSTANDING THE ACCOUNT TEAM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Who is who, and what each one wants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4082965"/>
                <a:gridCol w="477892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ROLE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THEY ARE MEASURED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THAT MEANS FOR YOU</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Account executive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New and expanded revenue in the current period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Genuine urgency at period end, and pressure to add products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Success or adoption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Usage and renewal risk, not new sales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Often your best source of honest usage data. Use them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Solution engineer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Technical fit and winning the evaluation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Will tell you what a product actually does, in detail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Renewals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Retention and uplift on the existing base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Their job is your base. Expect firmness rather than flexibility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None of this is adversarial. Knowing how somebody is compensated is simply knowing which conversations they can help with and which they cannot.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29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want honest data on how much of your estate is actually used. Who is most likely to help?</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account executive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customer success or adoption contact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renewals manager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Their regional executive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customer success or adoption contact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account executive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customer success or adoption contact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renewals manager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Their regional executive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Adoption roles are measured on usage and renewal risk rather than on new revenue, so surfacing low adoption is part of their job rather than a threat to their number, and they usually hold better data than you do. A has an interest in the estate looking well used and growing. C is focused on protecting the existing base. D is too distant from the detail and will refer you back down anyway. Use B early and often, and remember what you learn is visible to them as well.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ROADMAP PRESSURE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steady flow, and every item has a reason to buy now</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New products arrive constantly.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Each with a launch, a briefing and an early adopter price that expires.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pitch goes to the business.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to you, because the business is where enthusiasm and budget live.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Early pricing is real and it is a hook.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genuinely cheaper, and it also sets a floor you renew from later.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the four family questions.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makes the number rise, who can make it rise, what makes it fall, flat or metered.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ask about the pilot exit.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happens if it does not work. If nobody has an answer, it is not a pilot.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29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PARTNERS AND IMPLEMENTERS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They shape your consumption and they do not carry your risk</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Design decisions are licence decisions.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Environments, refresh rates, licence types. All chosen during delivery.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They are measured on delivery.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 time and working. Nobody is measured on what it costs to run for three years.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Their advice is not independent.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Many hold their own commercial relationship with the vendor. That is normal, and know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put licensing in the statement of work.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consumption implications of the design, documented, as a deliverable.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review the design commercially.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hour, before build. It is the cheapest hour in any implementation.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29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implementation partner proposes an architecture. What should you add to the process?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architecture is a technical decision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documented view of the licensing and consumption implications, before build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second partner to review the first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fixed price contract to cap the cost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2026-08-16T09:41:03Z</dcterms:created>
  <dcterms:modified xsi:type="dcterms:W3CDTF">2026-08-16T09:41:03Z</dcterms:modified>
</cp:coreProperties>
</file>