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6  –  SESSION 28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renewal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Preparation nine months out, the leverage you hold, and the terms worth more than the discount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Benchmarking, and the term sheet written first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event the whole course points at.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costed, internally agreed alternative you would actually accept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Telling them you are evaluating a competitor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costed, internally agreed alternative you would actually accept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Refusing to meet until they improve the offer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Escalating to their regional executive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alternative you would genuinely accept changes the arithmetic of the conversation whether or not you ever mention it, because your willingness to conclude is real rather than performed. A is usually not believed at depth of deployment, and an unbelieved threat weakens everything you say afterwards. C removes you from a conversation you need to be in. D is available and it is one card, and playing it before you have a position simply produces a senior person who supports their team.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IN THE ROOM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rules for the conversation itself</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Fewer people.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additional attendee is another source of information you did not intend to give.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voice on commercials.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Others contribute facts. One person makes the commercial statements.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the question asked.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Silence after your answer is their technique, and it is not your problem to fill.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volunteer 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the notice date, not the budget cycle, not when approval is needed by.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down what was agreed.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Same day, sent to them. Ambiguity always settles in favour of the drafter.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TERMS WORTH MORE THAN THE DISCOUNT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to spend your concessions 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uplift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Compounds across every year that follows. Still the single most valuable clause.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reduction band.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Turns your measurement work into a right you can exercise without argument.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Definitions on the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Peak or average, what counts, when measured. Otherwise they are not agreed.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Co-termination.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renewal date, so the next negotiation is one conversation rather than six.</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Pinned document versions.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terms you agreed cannot be revised by one party during the term.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renewal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Started at three months.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means renewing, because nothing else could be built in the time available.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sponsor not signed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position folds the first time somebody senior wants it finished.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Traded terms for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larger discount, an uncapped uplift, and a worse outcome celebrated as a win.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Timing volunteered.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notice date mentioned in passing, and the pressure reversed from that moment.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Nothing written down.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Agreements reached verbally, remembered differently, and drafted by them.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account team offers a larger discount if you sign this week. What is the first thing to check?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discount beats your benchmark</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happens to the terms on your list under the accelerated timetable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your sponsor will approve in time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offer will still stand next week</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happens to the terms on your list under the accelerated timetable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discount beats your benchmark</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What happens to the terms on your list under the accelerated timetable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your sponsor will approve in time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offer will still stand next week</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accelerated deadline is most often a way of closing before the structural terms are settled, so the question is not whether the price is good but whether the clauses survive the speed. A measures the visible number, which is exactly what the acceleration is drawing your attention toward. C is a real practical constraint and it is second. D is worth knowing and it is the wrong first question, because a good price on a bad structure is a poor outcome whether it stands or not.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RENEWAL 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folder, started nine months out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Users, consumption, capacity and adoption, by quarter, dated and sourced.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term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Quantities, targets, terms and the walk away, signed off by the sponsor.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costed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would do instead, priced, so it is real rather than rhetorical.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correspondence record.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was agreed, when, written the same day and sent to the other side.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note for next time.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Written the week you sign, while you still remember why you conceded what you did.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renewal is decided by preparation rather than by negotiation, because the positions that matter, an evidenced baseline, an internally agreed alternative and a sponsor who has signed the term sheet, take quarters to build and cannot be assembled in the final month.</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Your real leverage is four things you constructed, your own measurement, a costed alternative, timing, and genuine scale or reference value, and none of them is a threat to leave, which is the posture that most reliably costs standing without moving a number.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Spend your concessions on the terms that outlast the deal, the uplift cap, the reduction band, definitions written on the order form, co-termination and pinned document versions, because a larger discount with an uncapped uplift is a worse outcome celebrated as a win.</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29 covers running the relationship between renewals: account teams, roadmap pressure, partners, and the annual calendar.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the four dates in the diary.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Nine, six and three months before your notice date, and the notice date itself.</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Open the renewal file.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Today, with whatever you already have in it. It only grows from here.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your four leverage points.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Honestly. If you cannot fill all four, that gap is your work programme.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Cost one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Reduced scope, deferral, or standard licensing. Roughly is enough to start.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Book the sponsor conversation.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Before anything is tabled, so the term sheet is theirs as well as yours.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renewal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redresscompliance.com/salesforce-renewal-negotiation-guide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renewal end to end, with the preparation phases set out.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renewal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redresscompliance.com/salesforce-renewal-playbook-guide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seven levers, and when each one is available.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renewal timeline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redresscompliance.com/salesforce-renewal-timeline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eighteen month view, month by month.</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Going quiet on Salesforce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redresscompliance.com/salesforce-going-quiet-negotiation-tactic</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silence tactic does and does not achieve.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renewal war room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redresscompliance.com/salesforce-renewal-war-room-checklist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preparation checklist to run against your own file.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nine month timeline.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happens in each phase, and why starting later removes options rather than time.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your real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things you genuinely hold, none of which is a threat to leave.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Recognise false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moves that feel strong, achieve nothing, and cost you standing.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Behave well in the room.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Fewer people, one voice, no new information volunteered.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Trade for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clauses that outlast the discount, and what you give up to get them.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NINE MONTHS OUT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Preparation buys options, not comfort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Starting early is not about having more time to think. It is that certain positions cannot be constructed quickly, and an organisation that starts late does not negotiate badly, it negotiates with fewer things available to it.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Data ages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usage trend needs quarters. You cannot produce one in the final month.</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People move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Internal agreement takes as long as your organisation takes, not as long as you have.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Options close</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Alternatives, reductions and restructures each need lead time to be real.</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Default wins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Unprepared, the path of least resistance is renewing what you already have.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Which is why the honest test of a renewal is not what discount you achieved. It is how many genuine options you had on the day you sat down.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TIMELINE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phases, working forward from nine months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41483"/>
                <a:gridCol w="4639733"/>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OUTPUT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Nine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Measure the estate: users, consumption, capacity, adoption by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defensible baseline, dated, that survives challenge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Six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Internal agreement: what you need, what you will reduce, what you will trade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term sheet and a walk away the sponsor has signed up to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Three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Table the position, before the notice date, in their strongest period if you can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Their response, read against your page rather than the reverse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Notice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agreed or explicitly declined. Nothing left to discover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decision, taken by you, rather than an automatic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only the third row involves the vendor at all. Three quarters of a renewal is work you do inside your own organisation.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Why start renewal preparation nine months out?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To give the account team more time to prepare a proposal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certain positions cannot be built quickly, so starting late removes options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Because negotiations take nine months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To spread the work across more budget periods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Because certain positions cannot be built quickly, so starting late removes options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To give the account team more time to prepare a proposal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Because certain positions cannot be built quickly, so starting late removes options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Because negotiations take nine months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To spread the work across more budget periods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usage trend takes quarters to assemble and internal agreement takes as long as your organisation takes, so lateness does not compress the work, it deletes the options that depended on it. A is actively unhelpful, because early vendor involvement lets them shape the frame before you have one. C is not true, since the negotiation itself is usually weeks, and the preparation is what takes the time. D is a budgeting convenience rather than a reason.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LEVERAGE YOU ACTUALLY HOLD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real things, and none is a threat to leave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own measurement.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evidenced usage baseline they cannot dismiss, because it is your estate.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costed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Reduced scope, deferral, or standard licensing. Real, priced, and internally agreed.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Being ready inside their strongest period, without them knowing your own deadline.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Scale and reference value.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Growth, a case study, a new cloud they want in the account. All genuinely wanted.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Notice the pattern.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one is something you built. None of them is a posture you adopted.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IS NOT LEVERAGE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moves that feel strong and are not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Threatening to leave.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credible at depth of deployment, and everybody in the room knows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Going silent.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tactic with a short shelf life, and it works once, against an account team that cares.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Escalating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Their executive will support their team. You have spent a card and moved nothing.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benchmark with no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Dismissed in a sentence, and it makes the rest of your evidence look thinner.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Aggression.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feels like strength, it hardens positions, and it costs you the relationship you need next year.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is genuine leverage in a Salesforce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Telling them you are evaluating a competitor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costed, internally agreed alternative you would actually accept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Refusing to meet until they improve the offer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Escalating to their regional executive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2026-08-16T09:41:03Z</dcterms:created>
  <dcterms:modified xsi:type="dcterms:W3CDTF">2026-08-16T09:41:03Z</dcterms:modified>
</cp:coreProperties>
</file>