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6  –  SESSION 27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Benchmarking and the term sheet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a good outcome looks like before anybody quotes a discount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fiscal calendar, and how timing sets the price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Deciding the answer before the question.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Before any number arrives, so the proposal is judged against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the first proposal, so it can respond to what is offered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Before any number arrives, so the proposal is judged against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During the final negotiation, when priorities are clear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not needed if the benchmark is strong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first proposal sets the frame, and a term sheet written afterwards inevitably becomes a reaction to their structure rather than a statement of yours, which is a subtle and expensive difference. A feels efficient and quietly concedes the shape of the deal. C is far too late, because by the final stage you are trading inside a structure already established. D confuses evidence with a position: a benchmark tells you what is achievable and the term sheet says what you intend to achieve.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RANKING WHAT YOU WANT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tiers, decided internally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Must have.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would not sign without it. Keep this list genuinely short, or it means nothing.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Real value, and tradeable. This is where most of the negotiation actually happens.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for them, expect to concede them, and let them buy something from the tier above.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before you meet.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Ranking under pressure produces the order that suits whoever is talking loudest.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Share it with nobody outside.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ranking is your internal map, and it is not a negotiating document.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WALK AWAY POSITION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Not a threat, a decision made in advance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rarely leaving.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most estates a genuine exit is not credible, and pretending otherwise costs standing.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usually doing less.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Renewing a reduced scope, deferring a purchase, or extending on current terms.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must be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Something your organisation would actually accept, agreed with the sponsor beforehand.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it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unwritten walk away drifts under pressure, which is precisely when you need it fixed.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may never use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Its value is that you know it exists, and it changes how you sound in the room.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preparation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becomes the goal.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Reported internally as a success, with the uplift and the quantity unexamined.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benchmark with no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percentage from an unnamed company, dismissed in one sentence and rightly.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proposal defines the shape, and every subsequent move is a response.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Everything is a must have.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list of twelve non negotiables, which is the same as having none.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walk away nobody agreed.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Invented in the meeting, abandoned in the meeting, and everybody notices.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achieve a larger discount than last time but no uplift cap. What have you done?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Improved the outcome, since the discount is bigger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Traded a term that compounds for a saving that applies once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Broken even, because the two are equivalent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Improved year one and left the term unchanged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Traded a term that compounds for a saving that applies once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Improved the outcome, since the discount is bigger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Traded a term that compounds for a saving that applies once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Broken even, because the two are equivalent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Improved year one and left the term unchanged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uncapped uplift applies to every year that follows and compounds against a base that is usually also growing, so trading it away for a one time percentage is the single most common bad exchange in software negotiation, and it is celebrated internally every time. A measures the visible number and ignores the term. C treats a one off against a compounding series as equivalent, which they never are. D is nearly right and understates it, because leaving the uplift uncapped does not leave the term unchanged, it leaves it exposed.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WRITING IT BEFORE THEY QUOTE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sequence that keeps the frame yours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Quantities from the estate, not from the last order form. Everything rests on this.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Benchmark second.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Unit economics and terms achieved, with scope stated, for organisations like yours.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term sheet third.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before any conversation about price has taken place.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Agree it with the sponsor.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walk away, so it survives the moment somebody senior wants the deal done.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invite the proposal.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read it against your page rather than reading your page against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discount is a percentage against a baseline the vendor sets, so it is the least informative number in the negotiation, and the useful question is what this costs over the term on the quantity you need with which protections attached.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Benchmark on unit economics and on terms achieved rather than on headline percentages, because cost per user per month by licence type with the scope stated survives comparison between organisations while a discount figure does not.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Write the term sheet before the first number arrives, rank what you want into must have, want and nice, and agree a walk away with your sponsor that your organisation would genuinely accept, because a position decided under pressure is decided by whoever is most impatient.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28 runs the renewal itself: preparation nine months out, the leverage you actually hold, and the terms worth more than the discount.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your unit economics.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Cost per user per month by licence type, everything attached included.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scope beside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quantity, edition, what is bundled. Without it the number is not comparable.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a one page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Quantities, targets, structural terms, timing and the walk away.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into three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Must have, want, nice. Keep the first tier to three items at most.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walk away.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your sponsor whether they would actually accept it. If not, it is not your walk away.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Benchmarking Salesforce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redresscompliance.com/benchmarking-salesforce-discounts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benchmark can and cannot tell you, and how to use one.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discount benchmarks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redresscompliance.com/salesforce-discount-benchmarks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reference figures, with the scope that makes them meaningful.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CIO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Building the position before the first proposal arrives.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war room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redresscompliance.com/salesforce-renewal-war-room-checklist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preparation checklist, item by item.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contract terms: ten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redresscompliance.com/salesforce-contract-terms-10-clauses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terms that belong on the term sheet, and why they outlast the discount.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past the discount percentage.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discount is measured against a list price the vendor sets, which makes it a poor target.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a benchmark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Comparable unit economics, not a headline percentage from an organisation unlike yours.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a term sheet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 good outcome contains, drafted before the first number arrives.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what you want.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you will not get everything, and the ranking decides what you trade.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the walk away.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threat to leave, but the point at which you would rather do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DISCOUNT ILLUSION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percentage off a number they chose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Discount is the most quoted figure in software negotiation and one of the least informative, because the reference point is set by the party offering it, and it says nothing about the terms attached to the deal you actually signed.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Their baseline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List price is a vendor decision, so a discount is a percentage of something they control.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Wrong quantity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large discount on more licences than you need is not a good outcome.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Silent on terms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uplift cap, the reduction right and the definitions do not appear in the percentage.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Easy to celebrate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Which is exactly why it becomes the internal measure of success.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useful question is not what discount did we get. It is what will this cost over the term, on the quantity we actually need, with which protections attached.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BENCHMARK IS WORTH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kinds, and only one of them travels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268555"/>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KIND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TELLS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FAR TO TRUST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Headline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percentage another customer reportedly achieved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Very little. Different scope, quantity, term and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Unit economics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Effective cost per user per month, per licence type, at your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Considerably. It is comparable if the scope is described properly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Terms achieved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protections other buyers of your size obtained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Highly useful, and the least discussed of the 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for the second and third. A benchmark expressed only as a discount percentage is a conversation starter rather than evidence, and it will be dismissed as such.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benchmark is most useful in a negotiation?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percentage a similar company achieved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Effective cost per user per month by licence type at comparable scale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list price of each product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you paid at the last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Effective cost per user per month by licence type at comparable scale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percentage a similar company achieved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Effective cost per user per month by licence type at comparable scale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list price of each product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you paid at the last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Unit economics survive the differences between two organisations in a way a discount percentage cannot, because they express what is actually paid for a defined thing rather than a ratio against a baseline that varies. A is the number everybody quotes and the first thing an account team will pull apart, quite reasonably. C is the denominator of the illusion. D is genuinely useful as a trend and it is your own history rather than a market position, so it tells you the direction and not the destination.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COMPARABLE UNIT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Making your own numbers comparable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Effective cost per user per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for the line divided by users divided by months. Simple and revealing.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By licence type, not blended.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blended average hides the mix, and the mix is where most of the variance lives.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 everything attached.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add ons and the percentage based lines. Otherwise you are comparing halves.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 the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quantity, edition and what is bundled, because a number without scope is not comparable.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your own over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own trend across three renewals is a benchmark nobody can dispute.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TERM SHEET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written before the first quote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Quantities, by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actually need, from the measurement work rather than from last year's order.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Target unit economics.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Cost per user per month by type, with a number you would accept.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structural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Uplift cap, reduction band, co-termination, definitions written on the order form.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window you intend to close in, and the notice date behind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walk away.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do if none of it is agreed. It must be something you would genuinely do.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should the term sheet be written?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the first proposal, so it can respond to what is offered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Before any number arrives, so the proposal is judged against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During the final negotiation, when priorities are clear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not needed if the benchmark is strong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2026-08-16T00:52:15Z</dcterms:created>
  <dcterms:modified xsi:type="dcterms:W3CDTF">2026-08-16T00:52:15Z</dcterms:modified>
</cp:coreProperties>
</file>