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6  –  SESSION 26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Salesforce fiscal calendar</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January year end, the quarter ends, and how timing sets the price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Licensing events, and getting into the room early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6 opens. The same deal, two prices. 18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Consider extending the term slightly so future renewals land near their year end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it; the renewal date is fixed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Consider extending the term slightly so future renewals land near their year end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Delay signing until January regardless of the renewal date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Negotiate harder to compensate for the timing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renewal date is a term of the agreement rather than a law, and a modest extension bought once repositions every renewal that follows, which compounds across the life of the relationship. A treats a negotiable term as fixed, and it is the reason most estates renew at an arbitrary moment forever. C is not available, because letting a renewal lapse means auto renewal on the existing terms rather than a free wait. D is the right spirit and it is not a mechanism, and effort does not substitute for position.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DEADLINE THEATRE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Telling a real deadline from a manufactured one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Quote expiry is a technique.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price valid until Friday is a sales instrument, not an accounting constraint.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Period end is a fact.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Quotas and reporting are genuinely real, and they genuinely create flexibility.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it politely.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what changes after the date. A real constraint has a specific answer.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what survives.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expired price that reappears unchanged tells you what the deadline was worth.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both.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their urgency is real and yours is manufactured, you are in the stronger position.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USING TIMING PROPERLY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rules for the window</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 ready before the window opens.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Timing amplifies a prepared position and does nothing for an unprepared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 visible in their forecast.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deal nobody is counting on generates no pressure at all.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structure, not just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Period end is when caps, bands and reduction rights become easier to agree.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your own deadline private.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moment they know your date, the pressure reverses direction.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 willing to close.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Using the window twice without signing costs you the credibility to use it a third time.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timing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Arriving unprepared at a good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window is open and you have no position to put through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Announcing your notice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Volunteered early in a friendly conversation, and it changes everything after that.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Treating December as quiet.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the busiest and most flexible period of their year, and buyers routinely miss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Mistaking theatre for a deadline.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Signing on Friday because the quote expires, when nothing else was resolved.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moving the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Renewing at a random moment for a decade because nobody asked whether it could change.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of these most reduces your leverage?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Negotiating in the first month of their quarter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Telling them your notice date early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Asking for terms as well as discount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Having a renewal that does not align with their year end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Telling them your notice date early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Negotiating in the first month of their quarter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Telling them your notice date early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Asking for terms as well as discount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Having a renewal that does not align with their year end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Your notice date is the one piece of information that converts your deadline into their advantage, because once they know the date after which you are automatically renewed, waiting costs them nothing and costs you everything. A is a poor moment and it is recoverable, since you can simply return later. C strengthens your position rather than weakening it. D is unhelpful and fixable, and it is a scheduling problem rather than a disclosure that hands over your position.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TIMING PLAN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page, built backwards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from the notice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must be agreed internally and tabled before it, with no exceptions.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their period ends.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January first, then April, July and October, against your own timeline.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Choose the closing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period end you can realistically reach with a prepared position.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the preparation start.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Nine to twelve months before the notice date, which is earlier than feels necessary.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Record the date discipline.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may discuss timing with the account team, and what they may not volunteer.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Salesforce fiscal year ends on 31 January, which puts their most pressured selling period across a December and January that most buying organisations treat as quiet, with real but smaller quarter ends in April, July and October.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Timing amplifies a position rather than creating one, so the window is only worth reaching if you arrive prepared, visible in their forecast, and asking for structure such as caps, bands and reduction rights rather than only for a better rate.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Your renewal date is a negotiable term rather than a fact of nature, so a single modest extension can reposition every future renewal into their strongest period, and the one thing never to volunteer is your own notice date.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27 covers benchmarking and the term sheet: what a good outcome looks like before anybody quotes a discount.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Draw the two calendars.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renewal and notice dates against 31 January, April, July and October.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Identify your reachable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of their period ends you can realistically be prepared for.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the preparation start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Count back nine to twelve months from the notice date and put it in the diary.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who talks to the account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whether any of them have already volunteered your timing.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a date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a short extension would cost, if realigning the renewal is worth considering.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fiscal year end timing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redresscompliance.com/salesforce-fiscal-year-end-negotiation-timing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January year end and how to plan around it.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Q4 discount window</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redresscompliance.com/salesforce-january-31-quarter-close-leverage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is genuinely available in the final weeks, and what is not.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Quote expiry: real or theatre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redresscompliance.com/salesforce-end-of-quarter-deadline-pressure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Telling a manufactured deadline from an accounting one.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 Q2 renewal: manufacturing leverage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redresscompliance.com/salesforce-renewal-date-misaligned-with-q4</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to do when your date does not line up with theirs.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renewal timeline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redresscompliance.com/salesforce-renewal-timeline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eighteen month view, built backwards from the notice date.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fiscal year ending 31 January, and quarter ends in April, July and October.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why they matter.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Quota periods concentrate pressure, and pressure is the only thing that moves price.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your calendar onto theirs.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renewal date decides how much of that pressure you can actually reach.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Tell real deadlines from theatre.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Quote expiry is a technique. A quarter end is a fact. They feel identical.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a timing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Working backwards from your notice date, through their calendar, to a start point.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 THAT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Their year ends when yours does not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Salesforce runs a fiscal year to the end of January, which means the biggest commercial pressure of their year lands in a month most buyers treat as quiet, and their quarter ends fall in April, July and October.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31 January</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Fiscal year end. The single largest concentration of pressure in the calendar.</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Three quarters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End of April, July and October. Real, and smaller in effect than the year end.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Last two weeks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Within any period, the final fortnight is where flexibility appears.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Not your year</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Your own budget year almost certainly ends somewhere else entirely.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Timing does not create leverage on its own. It amplifies whatever position you already hold, which is why the preparation sessions came first.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PRESSURE BUILDS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is happening on the other side of the table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27072"/>
                <a:gridCol w="426855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PERIOD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IS HAPPENING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 FOR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Start of quarter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Pipeline building, little urgency to close anything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Good for exploring, poor for concluding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Mid quarter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Forecasting hardens, deals are being categorised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deal becomes visible in a forecast, which helps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Quarter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Commitments must be met, approvals move faster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Real flexibility, particularly on structure and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Year end, January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annual number closes, escalation reaches senior levels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largest concessions of the year are available 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this is secret and none of it is manipulation. It is how enterprise software sales works, and buyers who ignore it simply pay the price of arriving at a random moment.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does the Salesforce fiscal year end?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31 December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31 January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30 June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varies by region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31 January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31 December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31 January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30 June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varies by region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fiscal year ends on 31 January, which puts the most important selling period of their year across December and January, a stretch most buying organisations treat as dead time. A is the assumption that costs the most, because it lands you in the market a month early and misses the peak entirely. C is a common fiscal year elsewhere and not this one. D is not the case: the corporate fiscal year is the same everywhere, and it is what the quota periods are built 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YOUR CALENDAR AGAINST THEIRS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dates, and only one is theirs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renewal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Fixed by the contract, and it decides which of their periods you can actually reach.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notice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Earlier than the renewal, and the real deadline for anything you want to change.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Their period 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pressure you can borrow, if your dates allow you to be in the market then.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out the overlap.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your notice date falls in November, January pressure is already out of reach.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plan backwards.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Preparation start, internal agreement, first conversation, and the window you intend to close 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ALIGNING THE TWO</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Moving your renewal is a real option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Renewal dates are movable.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short extension or a co-terminated adjustment shifts your date deliberately.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costs a little.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Usually a few months at the existing rate, which is often less than a point of discount.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gain is structural.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future renewal lands in their strongest period rather than a random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it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This is a one time piece of work that pays at every renewal afterwards.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date change is easy to agree a year out and awkward to arrange three months out.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renewal falls in June. What is the most useful structural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it; the renewal date is fixed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Consider extending the term slightly so future renewals land near their year end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Delay signing until January regardless of the renewal date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harder to compensate for the timing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2026-08-16T00:52:15Z</dcterms:created>
  <dcterms:modified xsi:type="dcterms:W3CDTF">2026-08-16T00:52:15Z</dcterms:modified>
</cp:coreProperties>
</file>