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5  –  SESSION 24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Shelfware, true ups and the ratchet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Why counts go up and rarely come down, and how to reverse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Support, the indexed line and the five numbers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 mechanism, not bad luck.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After the internal case is built and agreed with the business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 early as possible, to give them time to plan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After the internal case is built and agreed with the business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the renewal meeting itself, for maximum impact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Never; reductions should simply be applied at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unagreed reduction gets tested by the account team going directly to the business unit that holds the licences, and if that conversation finds anybody who still wants them, your number collapses and does not recover. A gives them months to build exactly that counter position. C wastes the preparation, because a number produced in the meeting invites a request for evidence and a follow up meeting where the momentum is gone. D describes an entitlement most agreements do not grant, and applying a reduction you have no right to apply is how a true up starts.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TIMING THE ASK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window, working backwards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Twelve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Start measuring. You need a trend rather than a snapshot to survive challenge.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Nine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Build the named list and take it to managers, one department at a time.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Six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business position is agreed and written down. Now it is a company number.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Before the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Table it. After the notice window closes, everything becomes a favour.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 in the last month.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reduction raised late reads as a negotiating tactic, and it gets treated as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RIGHTS THAT MAKE IT POSSIBLE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Ask at signature, because later is too late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reduction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stated percentage you may reduce at renewal without reopening the agreement.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True ups that do not ratchet.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Mid term additions priced without becoming the permanent floor.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Swap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Convert between licence types as roles change, rather than buying the new and keeping the old.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shorter term on volatile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population is genuinely uncertain, do not lock it for three years.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None of these is exotic.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of them are refused if unasked and frequently granted if asked early.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reduction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aggregate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 think about two hundred are unused. That is an opinion, and it will be treated as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Announced before agreed.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business hears about it from the account team, and then defends every licence.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Login treated as usage.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weekly login to a dashboard is not a working user, and the reverse is also true.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Raised after the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Correct analysis, delivered when there is no longer a mechanism to act on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reduction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whole case is sound, and the agreement gives you no way to apply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single contract term does most to prevent shelfware accumulating?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capped uplift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stated reduction band at each renewal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longer term for a better 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Co-termination of all lines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stated reduction band at each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capped uplift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stated reduction band at each renewal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longer term for a better 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Co-termination of all lines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band converts reduction from a negotiation you might lose into a right you can exercise, which changes behaviour internally as well, because a reduction that will definitely be applied is worth the effort of measuring for. A protects the rate on whatever quantity you hold, which is valuable and does nothing about the quantity. C usually makes the ratchet worse by extending the period in which nothing can be corrected. D concentrates leverage, which helps you use a reduction right and is not one by itself.</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REDUCTION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rhythm, so this is never a project again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Quarterly: the three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Assigned, active, meaningfully used, per licence type, plotted over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Quarterly: the leaver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identity system. This category needs no negotiation at 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Twice a year: the named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Reviewed with managers, so the position is always roughly current.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Annually: the rights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your agreement actually permits, because that decides what the work is worth.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 every renewal: table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 when the number is small. A reduction never asked for is never granted.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Licence counts rise because adding is frictionless and reducing requires a contractual right, a defensible measurement and a business agreement, so shelfware is the predictable output of the process rather than a failure of anybody's diligence.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reduction case is built internally: named licences with last meaningful use, sorted into remove, downgrade and keep, walked through with each manager and corrected by them, so that what reaches the vendor is a company position rather than a licensing opinion.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Timing decides whether any of it counts, because a reduction tabled after the notice window is a favour rather than a right, and the term that matters most is a stated reduction band negotiated at signature, which converts the whole exercise from an argument into an entitlement.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25 closes module 5 with licensing events: acquisitions, divestitures, org consolidation and org splits.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assigned against active.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 licence type, for the last ninety days. Write down the gap per type.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meaningfully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one sentence, before you measure it. Then measure it and compare all three numbers.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leaver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identity system. This is the free reduction and it needs no case at all.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reduction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the agreement. If there is no band, that is your most valuable renewal ask.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one department's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with last use. Do not send it. Just see how it feels to hold real evidence.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shelfware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redresscompliance.com/salesforce-shelfware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Finding wasted seats, and what to do once you have found them.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minimums and true ups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redresscompliance.com/salesforce-licensing-minimums-true-ups-playbook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floor works, and how a true up becomes permanent.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count audit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redresscompliance.com/salesforce-license-count-audit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Measuring the estate properly, in a way that survives challenge.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redresscompliance.com/salesforce-licence-optimisation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reduction process end to end, with the internal steps.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reduction sits inside the renewal, and when to table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ratchet.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Counts rise easily and fall only through a contractual right you probably do not have.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shelfware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Assigned, active and meaningfully used are three different numbers.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 reduction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evidenced and agreed with the business before it ever reaches the vendor.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Time the ask.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reduction has one window a term, and it opens long before the renewal meeting.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Win the right in advance.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reduction band negotiated at signature is worth more than any argument later.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RATCHET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asymmetry is structural, not accidental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Adding licences is instant, self service and encouraged. Removing them requires a contractual right, a measurement, a business agreement and a negotiation. The same estate therefore drifts in one direction over years.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Up is easy</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request, an approval, sometimes not even that. It takes minutes.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Down is a right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If the agreement is silent, reduction at renewal is a request rather than an entitlement.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Adds set floors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mid term true up becomes the new minimum you renew from.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Nobody owns it</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There is no team whose job is to find the licences that are no longer needed.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So shelfware is not a failure of diligence. It is the predictable output of a system where one direction is frictionless and the other requires a project.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COUNTS RISE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routes, none of which involve a decision to grow</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268555"/>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ROUTE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STICKS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project spike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programme licenses a wide population for a rollout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programme ends, the licences do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leaver gap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People leave, accounts stay assigned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joiner to trigger a review, so nothing prompts removal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safety margin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Extra licences bought to avoid running 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Consumed by growth, then treated as the new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mid term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settlement for over-deployment during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becomes the committed minimum at the next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none of these is a decision to increase spend. Each is a sensible local action, and the aggregate is a licence count nobody chose.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Why do Salesforce licence counts rarely fall?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organisations keep growing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adding is frictionless while reducing needs a right, a measurement and a negotiation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unused licences cost nothing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Salesforce prohibits reductions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Because adding is frictionless while reducing needs a right, a measurement and a negotiation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organisations keep growing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Because adding is frictionless while reducing needs a right, a measurement and a negotiation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unused licences cost nothing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Salesforce prohibits reductions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asymmetry is in the process rather than in anybody's intentions, which is why the drift happens even in well run organisations with careful procurement functions. A is true for some and it does not explain the estates that shrank while their licence count rose. C is the assumption that lets it continue, and an unused licence costs exactly the same as a used one. D is not true, and reductions happen regularly, and they happen for buyers who prepared for them rather than for buyers who asked.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MEASURING SHELFWARE HONESTLY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numbers, and only the third is the truth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Assigned.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pay for. The easy number, and the one the invoice agrees with.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Signed in during the period. Already a smaller number, and easily defended.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Meaningfully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Did work in the system: records touched, not just a login. The honest figure.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period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Ninety days is standard. Some roles work quarterly, so know your exceptions.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Expect to be challenged.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why the definition of used should be agreed before you publish anything.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BUILDING THE REDUCTION CASE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steps, and four of them are internal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every licence.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Person, role, department, last meaningful use. Aggregates get argued with.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Sort into three piles.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Remove, downgrade, keep. Most of the value is in the middle pile.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Take it to each manager.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Their own list, their own data, before anybody outside the organisation hears a number.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Let them correct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 of your removals will be wrong. Finding that out early is what makes the rest credible.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it is a business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 licensing opinion, which is the difference between a reduction and a request.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should you first raise a reduction with the vendor?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 early as possible, to give them time to plan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After the internal case is built and agreed with the business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renewal meeting itself, for maximum impact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Never; reductions should simply be applied at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2026-08-15T19:55:25Z</dcterms:created>
  <dcterms:modified xsi:type="dcterms:W3CDTF">2026-08-15T19:55:25Z</dcterms:modified>
</cp:coreProperties>
</file>