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5  –  SESSION 23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Support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Standard, Premier and Signature, what the percentage buys, and whether you need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SELA, the scope that funds it and the exit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 line that grows with everything else.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Low case volume, no severity one incidents, and no proactive services consumed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support cost has risen every year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Low case volume, no severity one incidents, and no proactive services consumed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Another organisation of your size pays less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Your budget has been reduced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That is consumption evidence about your own estate, and it answers the only question that matters, which is whether you are using what the tier provides. A is the index doing exactly what an index does, and it is a reason to look rather than a reason to move. C invites a debate about whether the comparison is fair, which you will not win with data you do not have. D is honest and it is not an argument, because the tier is either earning its cost or it is not, and budget pressure does not change that answer.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ALTERNATIVES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to meet the same need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lower tier plus targeted services.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 expertise for the project that needs it rather than a year of standing access.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partner support arrangement.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Often cheaper, frequently more responsive, and it does not cover platform defects.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Internal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strong admin team resolves most cases that reach a vendor queue anyway.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by phase.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Higher support during a major implementation, lower once the estate settles.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Nothing is free.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of these moves work somewhere. Price the work, not just the licence 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TO ASK FOR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asks, on the support line specifically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it as a separate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Broken out on the order form, with its own percentage stated plainly.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declining percentage.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 spend grows the rate should fall, because your support need does not scale with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cap in absolute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 convert the percentage to a fixed fee for the term, which is cleaner still.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Exclusions from the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lines and pass through costs should not carry a support percentage.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tier review point.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right to move tier at each anniversary rather than only at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support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Bought once, renewed forever.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tier chosen during the original implementation, still in place six years later.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separated from the total.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Invisible inside the subscription line, so nobody has ever priced it alone.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Percentage applied to everything.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consumption lines that carry no meaningful support burden.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justified by anxiety.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Bought for the outage that has not happened, with no view of whether it would help.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usage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conversation is opinion against opinion, and the incumbent tier always wins that.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should the support percentage not be applied to?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core subscription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Consumption lines and pass through costs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Additional user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Edition upgrades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Consumption lines and pass through costs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core subscription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Consumption lines and pass through costs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Additional user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Edition upgrades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support percentage is meant to fund the cost of supporting a platform, and a credit balance or a pass through charge carries no comparable support burden, so including them in the base inflates the line for no service. A is the legitimate base and arguing about it is a rate discussion rather than a scope one. C and D both increase the platform you are supporting, so their inclusion is at least coherent. Exclusions are a scope argument, and scope arguments are usually easier to win than rate arguments.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ANNUAL SUPPORT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afternoon, once a year, before the renewal window</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five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Cases, severity mix, response times achieved, proactive services used, cost per case.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against the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tier promises, against what you demonstrably consumed.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operations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the support relationship helped in the last twelve months. Specific examples.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lower tier plus targeted services, costed. Even if you keep the tier, you now know.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 the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Keep, move up or move down, with the evidence beside it, dated.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Support is priced as a percentage of net spend, which makes it the second indexed line in your agreement, rising every time you buy anything at all even though your need for support has no relationship to how many marketing contacts you now hold.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tier is either earning its price or it is not, and that is answerable with five numbers you can pull in an afternoon: case volume, severity mix, response times achieved, proactive services actually consumed, and a crude cost per case.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Negotiate it as its own line with its own percentage: a declining rate, a cap or a fixed fee, exclusions for consumption and pass through costs, and the right to change tier at each anniversary rather than only at renewal.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24 takes on shelfware, true ups and the no downgrade reality: why Salesforce counts go up and rarely come back down.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support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percentage, the base it applies to, and the annual figure in currency.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twelve months of cases.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 and severity mix. Most estates are surprised by how low the critical count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proactive services.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your tier includes, and which of those you actually booked and attended.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Calculate cost per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annual support figure divided by cases raised. Look at the number honestly.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operations one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Did the support relationship materially help this year, and where. Write down the answer.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redresscompliance.com/salesforce-hidden-costs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lines that ride alongside the subscription, support included.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contract terms: ten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redresscompliance.com/salesforce-contract-terms-10-clauses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support percentage sits in the paperwork.</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cost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redresscompliance.com/salesforce-licensing-cost-2026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cost picture, including the percentage based lines.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add ons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redresscompliance.com/salesforce-add-ons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surrounding catalogue is priced and packaged.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CIO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Sequencing the support conversation inside the wider deal.</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it as an index.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percentage of net spend rises with every purchase, whether or not you use support more.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each tier adds.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Response times, named contacts, proactive services and access to expertise.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value with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Case volume, severity mix and what you actually consumed last year.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alternatives.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partner, internal capability, or a lower tier plus targeted expert services.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it as its own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usually bundled into the total and rarely examined on its 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 PERCENTAGE, NOT A PRICE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second line in your agreement indexed to spend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We met the first one in session ten, where sandbox add ons were priced as a share of net spend. Support works the same way, at a larger percentage, applied to a bigger base, and it rises every time you buy anything at all.</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Indexed</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share of net subscription spend, so it grows when the subscription grows.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Unrelated</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Your support needs do not rise because you bought more marketing contacts.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Material</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At higher tiers this is a significant line, comparable to a whole product.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Rarely reviewed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Bundled into the total, renewed automatically, examined by almost nobody.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Which makes it one of the easiest lines to leave unexamined for a decade, and one of the more straightforward to test once you decide to look at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EACH TIER ADDS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shape of the ladder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4639733"/>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ADDS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IT SUITS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Standard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 support: documentation, community, basic case handling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Stable estates with internal capability and no critical dependency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Premier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Faster response targets, broader case coverage, access to guidance and training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Most organisations running Salesforce as a business critical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technical contacts, proactive monitoring, event readiness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or complex estates where an outage has immediate financial consequence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published response targets are the visible difference. The invisible difference, and often the real one, is whether you have a named human who already knows your org.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buy an additional cloud. What happens to your support line?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the support agreement renews separately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rises, because it is a percentage of net spend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rises only if you raise more cases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falls, because the percentage reduces at higher spend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rises, because it is a percentage of net spend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until the support agreement renews separately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rises, because it is a percentage of net spend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rises only if you raise more cases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falls, because the percentage reduces at higher spend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Support is indexed to what you spend rather than to what you consume, so every purchase carries a support increment that is rarely mentioned in the business case for that purchase. A treats it as a separate agreement when it usually rides on the subscription. C is how buyers assume it works, and a usage based support charge would at least be defensible. D is the volume discount instinct again, and a declining band is something you can negotiate rather than something you get.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VALUE ACTUALLY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things worth paying for, if you use them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Response time on severity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only tier difference that matters during an outage, and it is contractual.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named contact who knows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difference between explaining your org each time and being understood.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Proactive review before peak.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Genuinely valuable for seasonal businesses, and frequently unused by everybody else.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Access to product expertise.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Worth real money during a major implementation and much less between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ask what you consumed.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one of these is countable. If the count is zero, the tier is not earning its price.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TESTING IT WITH EVIDENCE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numbers, and they take an afternoon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Cases raised last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and the trend. A falling case count on a rising support bill is the finding.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Severity mix.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were genuinely critical. Most estates raise very few.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Response times achieved.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target you are paying for, which is the tier's core promise.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Proactive services consumed.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Health checks, reviews, readiness sessions. Booked and attended, not offered.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cost per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Crude and clarifying. Divide the annual line by the case count and look at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finding most justifies moving down a support tier?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support cost has risen every year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Low case volume, no severity one incidents, and no proactive services consumed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Another organisation of your size pays less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budget has been reduced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2026-08-15T19:55:25Z</dcterms:created>
  <dcterms:modified xsi:type="dcterms:W3CDTF">2026-08-15T19:55:25Z</dcterms:modified>
</cp:coreProperties>
</file>