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5  –  SESSION 21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order form in detail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Term, ramp, co-termination, auto renewal and the uplift clause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four metric families, and recognising a line on sight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opens. Two pages that outrank everything.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Co-terminated with the existing master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fresh three year term for the new product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Co-terminated with the existing master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rolling annual term for flexibility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gives the best unit price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Leverage is concentration: everything landing on one date makes one negotiation that matters, while separate dates create a series of small conversations you cannot prepare properly for. A is what happens by default and it quietly extends your commitment beyond the master term. C sounds flexible and gives away the term discount while still fragmenting the calendar. D is a reasonable instinct that trades a structural advantage for a rate, and a slightly better price on a badly timed line is a poor exchange.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AUTO RENEWAL AND NOTICE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 that decides whether you negotiate at all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Automatic unless you 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agreements renew themselves, on their terms, without any conversation.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window is short.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Often measured in months before term end, and it is easy to miss quietly.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Missing it removes your options.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renewed, and any change becomes a favour rather than a negotiation.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date belongs in a system.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in somebody's head, not in an email folder. Somewhere with an alarm on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backwards from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notice date is the deadline. Preparation starts many months earlier.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QUANTITY COMMITMENT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counts go up and rarely come back down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commitment is a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may add above it freely. Going below it is a contractual question.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Additions raise the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mid term true up frequently becomes the new minimum at renewal.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Reduction rights are rare by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document is silent, the answer at renewal is usually no.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ask for a reduction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stated percentage you may reduce at renewal without renegotiating everything.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evidence it all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request arrives credible or it does not arrive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order form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for the total.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is checked, the seven lines are not, and the signature is the same either way.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Terms incorporated by live link.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Referenced documents that can change without your agreement or your knowledge.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uplift clause at 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asked, because nobody expected renewal pricing to be a subject.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date nowhere.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Known to one person, who has since changed role.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Definitions left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measurement question from this course, agreed verbally and recorded nowhere.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order form references Product Terms by a web link. What should you ask for?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referenced terms are standard practice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dated version attached, so it cannot change under you</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Removal of the reference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summary of the terms in an email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dated version attached, so it cannot change under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referenced terms are standard practice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dated version attached, so it cannot change under you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Removal of the reference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summary of the terms in an email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live link means the document you agreed to can be revised by one party without notice, and product definitions live in exactly those pages, so pinning the version is how every definition in this course stays agreed. A is true as practice and it is not a reason to accept the risk when the fix is administrative. C will not be accepted and it is not necessary. D has no contractual force at all, and a summary in an email is precisely the kind of comfort that evaporates when it matters.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 FORM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hour, before signature, every time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seven lines aloud.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a room, with the person who will own the renewal present.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definitions are present.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or average, what counts, when measured. Missing means unagreed.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the notice date immediately.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the system, with the owner named, on the day the document is signed.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Log the referenced versions.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documents, which version, dated, stored with the order form itself.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renewal position now.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paragraph on what you will want at the end. It ages remarkably well.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order form is a short document that outranks every analysis in this course, because every definitional question we have raised, peak or average, what counts, when it is measured, is either written there or is not agreed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Seven lines carry nearly all the risk and none of them is the price: term, uplift, quantity, ramp, co-termination, renewal mechanics and the documents referenced, and a capped uplift is usually worth more over a term than two additional points of discount.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Auto renewal and the notice window decide whether you get a negotiation at all, so the notice date belongs in a system with an owner on the day you sign, and the quantity you commit to is a floor that rises with every addition unless you negotiate a reduction band.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22 takes on the SELA: what a Salesforce Enterprise License Agreement actually is, when it fits, and the traps inside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current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of it, and check the seven lines specifically rather than the total.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uplift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there is none, write that down. It is the most valuable ask you have.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check whether it exists anywhere other than in the document itself.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referenced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whether each is pinned to a version or points at a live page.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co-termination.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Map every line's end date. Count how many separate renewal dates you hold.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contract terms: ten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redresscompliance.com/salesforce-contract-terms-10-clauses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clauses that decide outcomes, read line by line.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auto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redresscompliance.com/salesforce-auto-renewal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mechanics, the notice window and how to keep control.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timeline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redresscompliance.com/salesforce-renewal-timeline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Working backwards from the notice date, month by month.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minimums and true ups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redresscompliance.com/salesforce-licensing-minimums-true-ups-playbook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quantity floor, and why counts rarely come down.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CIO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these clauses sit in the wider negotiation.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order form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Seven lines carry nearly all the risk, and none of them are the price.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Value an uplift cap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usually beats a larger discount, and it is easier to win.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term and ramp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Length is a currency, and a ramp matches spend to adoption rather than ambition.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the renewal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 renewal and the notice window decide whether you have a negotiation at all.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the quantity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committed to, and why counts go up and rarely come back down.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DOCUMENT THAT DECIDES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pages that outrank twenty sessions of analysis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in this course, every metric and every measurement, is settled by a short document that most organisations read for the total and sign. The order form is where all of it becomes binding or does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Short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Often two pages, which is why it gets read for the number and little else.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Binding</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It incorporates terms by reference, and those terms move when it does not.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Precedent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Whatever it says becomes the baseline for every renewal that follows.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Fixable once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Before signature it is a conversation. Afterwards it is a concession request.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form is also where every definitional question in this course belongs: peak or average, what counts, when it is measured. If it is not there, it is not agreed.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SEVEN LINES TO READ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Before anybody looks at the total</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GOOD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long, and when exactly does it start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start date tied to availability, not to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happens to price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stated cap, in writing, covering every line and not just the largest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have committed to, per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number you can evidence, with a stated reduction right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the commitment step up over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Matched to the adoption plan rather than to the ambition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Co-termination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added lines end with the master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so future purchases do not fragment the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Automatic or not, and the notice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window you can meet, with the date recorded somewhere real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Terms referenced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documents bind you by reference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version, dated, attached rather than linked to a live page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is the price. All of them are worth more than a point of discount over a three year term.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Over a three year term, which is usually worth more?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additional points of discount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capped uplift at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larger implementation credit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capped uplift at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Two additional points of discount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capped uplift at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larger implementation credit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applies once to a known number, while an uplift cap applies to every year that follows and compounds, so over three years and the renewal beyond it the cap is usually the larger figure and it protects you when your leverage is weakest. A is what gets celebrated internally because it is visible on the day. C is a treasury benefit rather than a licensing one. D is a one off contribution to a project, and it is often the thing offered instead of the cap, which tells you which one the other side values.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 CLAUSE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single most valuable sentence in the document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Silence means no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no clause, renewal pricing is whatever is proposed at the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cap is a number, not a principle.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stated percentage ceiling. Anything softer is an intention.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must cover every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 on the subscription and not the add ons leaves the growth uncapped.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it applies to.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Unit price or total, because a capped rate on a grown quantity is not a capped bill.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easier to win than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costs the account team nothing this year, which is exactly why to ask early.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TERM, RAMP AND CO-TERMINATION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Length is a currency, so spend it deliberately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Longer term, better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standard trade. It is real, and it costs you flexibility you may need.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ramp matches spend to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Lower in year one, higher later, at the same total contract value.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Co-termination protects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Additions end with the master term rather than starting their own clock.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Without it the estate fragments.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Six renewal dates a year, none of them large enough to be worth preparing for.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dates matter.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term beginning at signature can burn months before anybody can log 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add a product mid term. What should the order form say about its end date?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fresh three year term for the new product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Co-terminated with the existing master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rolling annual term for flexibility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gives the best unit price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2026-08-15T08:54:43Z</dcterms:created>
  <dcterms:modified xsi:type="dcterms:W3CDTF">2026-08-15T08:54:43Z</dcterms:modified>
</cp:coreProperties>
</file>