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SALESFORCE LICENSING MASTERY  |  MODULE 1  –  SESSION 2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Salesforce contract stack</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master agreement, order forms, Product Terms and Notices, and which one binds you</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landscape: four layers, and where the money moves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paper that decides your outcome. 19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19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Capping a seven percent renewal uplift at three percent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extra five percent discount at signature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Capping a seven percent renewal uplift at three percent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worth about the same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entirely on the term length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Five percent of two million is a hundred thousand, once. Four points off an uplift is eighty thousand in year two and roughly a hundred and sixty five thousand cumulatively by year three, and it keeps going for as long as you are a customer. A is the visible win. C is the intuition that treats a one off and an annuity as comparable. D contains a real point, since a longer term compounds the cap further, and it still does not change which of the two is worth more.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PRODUCT TERMS AND NOTICES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documents you never signed and are bound by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carry the limits.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API calls, storage, what a licence type may access, and the usage restrictions per cloud.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bind by reference.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order form points at them, which is enough, whether or not anybody opened them.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They can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it is worth knowing what your agreement says about updates to referenced terms.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them once, at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the products that matter to you. It is an hour, and it is the cheapest hour available.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Save a dated copy.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file, not a link, because your position should not depend on a URL still resolving in 2029.</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RENEWAL MECHANICS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next three years get decided</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Auto renewal is the default.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Unless notice is given, in the window, in the manner the agreement requires.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notice period is the real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negotiating window closes there, not on the renewal date itself.</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Quantities rarely reduce without a right.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reduction right negotiated in advance is what makes a smaller renewal possible at all.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Co-termination consolidates leverage.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dates mean four isolated conversations, none of which carries the weight of the whole estate.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base is what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percentage in the renewal applies to a quantity you should have pruned nine months earlier.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IT GOES WRONG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contract stack failures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Weeks on the master, minutes on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commercial outcome lives in the document nobody was assigned to argue about.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uplift cap.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 the renewal price is a proposal rather than a calculation, and you find out late.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ramp nobody can fill.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Growth agreed on a forecast, paid for whether or not the users materialise.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Referenced terms never read.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Limits discovered when a project hits them, at which point the fix is a purchase.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notice date missed.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Quietly, by a diary that nobody kept, which converts a negotiation into an invoice.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five terms would you take over a bigger discount?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Longer term, more sandboxes, extra training, premier support, a reference call</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Capped uplift, price hold on additions, a reduction right, co-termination, a workable notice period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Payment terms, invoicing schedule, currency, governing law, escalation contacts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users at the same price, since scale is what matters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Capped uplift, price hold on additions, a reduction right, co-termination, a workable notice period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Longer term, more sandboxes, extra training, premier support, a reference call</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Capped uplift, price hold on additions, a reduction right, co-termination, a workable notice period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Payment terms, invoicing schedule, currency, governing law, escalation contacts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More users at the same price, since scale is what matters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Every term in B governs a future year rather than a single transaction, which is the test worth applying to any clause. A is a list of things a vendor gives away easily, which is precisely why they are offered first. C is real administration and none of it changes what you pay. D buys more of something before you have established that you need it, and quantity is the base every later uplift multiplies.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CONTRACT LIBRARY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folder, five things in it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master agreement.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Signed copy with amendments, and the date each one took effect.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Every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Including the small mid term ones, which is usually where the unheld rates hide.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Dated copies of referenced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the products you actually run, saved as files rather than links.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one page summary.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 date, notice date, uplift, reduction rights, co-term status. On one page, for the next person.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diary entries.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Notice date, and nine months before renewal. In a calendar, with a named owner.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Salesforce contract stack concentrates legal effort in the master agreement and commercial outcomes in the order form, which is usually the shortest document, frequently signed under quarter end pressure, and the one that decides your price, your quantity and what happens at renewal.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uplift cap is worth more than the discount because it governs every year rather than one transaction, and it is usually easier to win, since it costs the account team nothing in the fiscal year they are compensated 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Product Terms and Notices bind you by reference whether or not anybody read them, so read them once at purchase for the products that matter and save dated copies, because a position that depends on a link is not a position.</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 is the edition ladder: Starter, Professional, Enterprise, Unlimited and the Agentforce tiers, and what crossing a boundary actually costs.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About ninety minutes, and the first item is the one that pays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your current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All seven lines from the table. Write the answers down on one page.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uplift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there is a cap, note the number. If there is not, that is your first ask next time.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Put two dates in the diary.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notice date, and nine months before renewal, with your name against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co-termination.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many separate end dates does your Salesforce estate have, and why?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Download the Product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your two largest products, as dated files, into the contract library folder.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guides from Redress Compliance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references for this session, all on redresscompliance.com.</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contracts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redresscompliance.com/salesforce-contract-guide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agreement, the order form and the terms incorporated by reference.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negotiation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redresscompliance.com/salesforce-negotiation-guide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uplift, the fiscal calendar and the terms worth more than the discount.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renewal preparation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redresscompliance.com/salesforce-renewal-guide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Working backwards from the notice date, nine months out.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the editions and the licence types in one place.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Salesforce licensing assessment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redresscompliance.com/salesforce-licensing-assessment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an independent review of a Salesforce estate covers.</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any question in the right document.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documents, and the one that decides your money is the shortest.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an order form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Term, quantity, rate, ramp, uplift, co-termination and notice, in that order.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uplift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a cap beats a discount, and why it is usually easier to get.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incorporated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Product Terms and Notices bind you by reference, whether or not you read them.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contract library.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Dated copies rather than links, so your position does not depend on a URL.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DOCUMENTS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shortest one decides the money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Legal effort concentrates on the master agreement. Commercial outcomes concentrate two documents down, on a form that is often two pages long.</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Master</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relationship: data protection, liability, termination, and how the other documents fit.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Order form</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Price, quantity, term, ramp, uplift, co-termination and notice. Your actual deal.</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Product Terms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product limits and usage restrictions, incorporated by reference from the website.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Notices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Published operational terms that sit behind the products and can change.</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If you have limited time and limited goodwill to spend on a Salesforce contract, spend all of it on the order form.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MASTER AGREEMENT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it settles, and what it does not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subscription grant.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right to access the service for the term, which is a very different thing from owning software.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 and security obligations.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Processing, protection, breach handling. The part your legal team is right to focus 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Termination and suspension.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ends the relationship, on what notice, and what happens to your data afterwards.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How the documents rank.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order of precedence between the agreement, the order form and the referenced terms.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does not settle.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price, your quantity, your uplift and your renewal. Those live one document down.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Where is your renewal uplift defined?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master subscription agreement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order form, if it is defined at all</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In the published Product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set by Salesforce annually and is not contractual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In the order form, if it is defined at all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master subscription agreement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In the order form, if it is defined at all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In the published Product Terms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set by Salesforce annually and is not contractual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three words that matter are “if at all”: where no cap is written, the renewal price is whatever is proposed, and your only protection is the negotiation you are about to have without leverage. A is where people look, and the master agreement rarely prices anything. C carries product limits rather than commercial terms. D is what it feels like when the clause is missing, and the fix is to write one in, which is far easier at purchase than at renewal.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ORDER FORM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Seven lines to read before anybody signs</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208892"/>
                <a:gridCol w="4233709"/>
                <a:gridCol w="483195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LINE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QUESTION TO ASK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 LATER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long, and when exactly does it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Sets your renewal date and therefore your whole calendar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Quantity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of each licence type, by name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base every future uplift is applied 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per unit, and is it held for additions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Decides what expansion costs mid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Ramp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Does the quantity step up during the 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ramp you cannot fill is shelfware you already agreed to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Is the renewal increase capped, and at what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single most valuable term in the document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Co-term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Do all products end on the same date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prepared conversation a year instead of four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78685">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Notice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many days, and to whom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Miss it and every option you had disappears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Seven lines, twenty minutes of reading. This is the highest paid twenty minutes available anywhere in Salesforce commercial management.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UPLIFT CLAUSE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term that beats the discount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discount applies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reduces one purchase, and it is the thing everybody in the room is focused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cap applies every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governs the whole relationship, and it compounds in your favour rather than theirs.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 is often easier to win.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 costs the account team nothing in the current fiscal year, which is the year they are paid 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it beyond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cap that expires with the agreement leaves the same problem waiting at the next renewal.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it in the order form.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in an email, not in a slide. In the document that governs.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two million dollar subscription. Which is worth more over three years?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extra five percent discount at signature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Capping a seven percent renewal uplift at three percent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worth about the same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entirely on the term length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salesforce-licensing  |  Session 2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2026-08-13T18:19:18Z</dcterms:created>
  <dcterms:modified xsi:type="dcterms:W3CDTF">2026-08-13T18:19:18Z</dcterms:modified>
</cp:coreProperties>
</file>