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LICENSING MASTERY  |  MODULE 4  –  SESSION 19 OF 30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Marketing Cloud and Account Engagement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Contact based metrics, sends, and the growth you do not control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LAST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Slack across the whole headcount, and the accounts nobody owns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number that rises whether or not you act. 19 minutes.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19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19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 –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the measurement period, so the peak itself is lower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does not matter; a smaller database is always better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the measurement period, so the peak itself is lower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Immediately after renewal, when there is most time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During the renewal negotiation, to demonstrate goodwill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Against a peak measure, a database cleaned after the high water mark has been set saves nothing at all for that term, which makes timing worth as much as the work itself. A is true operationally and wrong commercially, and it is the answer most marketing teams give. C is the natural project slot and it puts the reduction in the wrong place relative to the measure. D confuses a negotiation gesture with a mechanism, and goodwill does not lower a contracted count.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19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EDITIONS AND THE SEND ALLOWANCE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the packaging decides your options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edition sets the channels.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Email, mobile, advertising and journeys are not uniformly included.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Sends come as an allowance.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volume attached to the package, with a rate above it that you should agree in advance.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Add on studios and features.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Capabilities sold separately, discovered during a campaign design rather than at purchase.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uplift is on the contact line.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 is the line that grows, so a percentage uplift compounds with the growth.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Price the growth, not today.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Model the count at the end of the term, because that is what you are really signing for.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19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ACCOUNT ENGAGEMENT ALONGSIDE IT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marketing platforms, one audience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Different origins, similar jobs.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built for business to business, one broader. Many estates run both.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Separate counted populations.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same person may be a billed contact on both platforms simultaneously.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Different metrics, same problem.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Both count an audience that grows through success rather than through purchase.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which teams use which.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Usually there is a clean split by business unit, and sometimes there is no split at all.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Consolidation is a real option.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And it is a programme, not a renewal decision, so start it a year before you need it.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19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IT GOES WRONG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marketing platform failures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Sized on today's database.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commitment set at signature, against a number designed to grow all term.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retention rule.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 ever leaves the database, so the count only ever moves one way.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Hygiene timed wrongly.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Real work done at the wrong point in the measurement cycle, saving nothing.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Both platforms, one audience.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same contacts licensed twice because the split was never examined.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Marketing owns it alone.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team generating the growth is the only team watching the commitment.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19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should a marketing platform commitment be sized against?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database as it stands today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projected count at the end of the term, with a retention rule applied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largest number marketing can imagine needing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vendor's benchmark for your industry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 and pick an answer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19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 –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projected count at the end of the term, with a retention rule applied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database as it stands today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projected count at the end of the term, with a retention rule applied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largest number marketing can imagine needing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vendor's benchmark for your industry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are signing for a period rather than a moment, and on a metric that only rises, so the honest number is the projection at term end with your retention policy already netted off, which also gives marketing a reason to have a retention policy. A guarantees an overage conversation, usually in year two. C buys the ceiling immediately and removes any pressure to manage the database at all. D describes other organisations and tells you nothing about your own growth rate, which you can measure directly from the last two years.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19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MONTHLY CONTACT PAGE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numbers, and marketing should own it with you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Counted contacts against commitment.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Monthly, plotted, so the growth rate is visible rather than discovered.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Net growth this month.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Added and removed separately, because the removal figure is usually zero.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Projected count at term end.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the current rate, compared against what you contracted for.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Sends against allowance.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second meter, which compounds with the first and is easier to forget.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Reviewed jointly.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Marketing sees the growth, you see the commitment. Neither view is complete alone.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19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19  –  RECAP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Marketing platforms bill on a population that grows through ordinary marketing success, so this is the one line in the portfolio that rises when nobody makes a decision, and every campaign that works moves the number you will be measured against.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definitional questions carry real money: whether unsubscribed, bounced and duplicate records count, and whether the measure is a peak or an average, because that last answer determines whether database hygiene reduces your bill or only tidies your database.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Size the commitment against the projected count at term end with a retention rule applied rather than against today's database, and run a monthly contact page jointly with marketing, because the team creating the growth and the team holding the commitment are currently looking at different things.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UP NEXT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20 closes module 4 with Revenue Cloud, Commerce Cloud and the rest of the estate: the metrics to recognise on sight.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19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SESSION 20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ninety minutes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 your counted contact figure.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number the vendor measures, not the number in a marketing dashboard.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Establish peak or average.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From the contract. This one answer changes what hygiene is worth.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Plot twelve months of growth.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Then project it to term end and compare against your commitment.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unengaged contacts.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interaction in twenty four months. That is your hygiene opportunity, sized.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 for double licensing.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Whether the same audience sits on both marketing platforms.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/ 19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guides from Redress Compliance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Buyer side references for this session, all on redresscompliance.com.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Marketing Cloud licensing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redresscompliance.com/salesforce-marketing-cloud-licensing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editions, the contact metric and how sends are packaged.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Marketing Cloud negotiation levers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redresscompliance.com/salesforce-marketing-cloud-negotiation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moves in a marketing platform negotiation, and when.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minimums and true ups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redresscompliance.com/salesforce-licensing-minimums-true-ups-playbook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a growing count settles against a commitment.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hidden costs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redresscompliance.com/salesforce-hidden-costs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lines that arrive after signature, sends and studios included.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licence optimization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redresscompliance.com/salesforce-license-optimization-and-usage-management-a-cios-strategic-playbook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operating rhythm that keeps a growing metric visible.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19 / 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19  – 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will be able to do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Recognise a metric that grows on its own.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Contacts accumulate from marketing success, and success is not a purchasing decision.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Separate the three metrics.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Contacts, sends and the edition. They interact, and they are negotiated separately.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Define a contact precisely.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counts, when it stops counting, and whether removal actually reduces the bill.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 hygiene as a commercial lever.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database nobody prunes is a subscription that rises every year by itself.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Handle two platforms at once.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Marketing Cloud and Account Engagement often coexist, with overlapping audiences.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METRIC THAT GROWS ON ITS OWN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only line that rises when you do nothing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Users rise when you hire. Capacity rises when you deploy. Contacts rise because a marketing team did its job, and every successful campaign adds to the number you are billed on next year.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Success adds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form completion, event registration and download grows the licensed population.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2988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1588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34156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 removes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3534156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There is rarely a process that takes contacts out. Accumulation is the default state.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08776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9944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purchase order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6409944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number moves through ordinary marketing activity, approved by nobody commercially.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84564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13164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5732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Billed on the peak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9285732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Measurement is often against a high water mark, so one campaign can set the year.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29768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29768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 this is the mirror image of shelfware. With users you overbuy and underuse. Here you underbuy and overshoot, and the overshoot is caused by the thing you wanted to happen.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19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THREE METRICS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each one measures and how it moves</a:t>
            </a:r>
            <a:endParaRPr lang="en-US" sz="27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227072"/>
                <a:gridCol w="4268555"/>
                <a:gridCol w="4778925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METRIC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IT COUNTS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HOW IT MOVES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Contacts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addressable population held in the platform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Upward, through acquisition and campaign success, unless actively pruned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Sends or messages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Volume dispatched across email and other channels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With campaign frequency and list size, so it compounds with contacts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Edition or package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Which capabilities and channels you can use at all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Only when you buy, and it sets the rate the other two are charged at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4288536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4288536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4288536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interaction matters: contacts and sends multiply each other, so a database that doubles and a cadence that doubles is a four fold increase in the metric that bills you.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19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Marketing runs a successful campaign and adds sixty thousand contacts. What has happened commercially?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 until renewal, when the count is reviewed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licensing event occurred, with no purchase order and no approval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Nothing; contacts are unlimited on most editions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immediate overage charge on the next invoice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 and pick an answer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19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 –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licensing event occurred, with no purchase order and no approval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 until renewal, when the count is reviewed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licensing event occurred, with no purchase order and no approval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Nothing; contacts are unlimited on most editions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immediate overage charge on the next invoice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commitment you are measured against just changed, through an activity nobody would recognise as a purchase, which is the same pattern as Data Cloud configuration and it needs the same treatment. A is when you find out, not when it happened, and by then the number is set. C is not true and it is a common assumption because the limits are rarely visible in day to day use. D overstates the immediacy: most agreements settle at a review point rather than instantly, which is precisely why nobody notices at the time.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19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COUNTS AS A CONTACT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questions with money attached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Does an unsubscribed contact count?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Somebody who opted out may still sit in the counted population.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Does a bounced address count?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Invalid records are still records unless something removes them.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When does removal take effect?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Deleting today may not reduce a count measured on a high water mark.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Is the count peak or average?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single answer changes the value of every hygiene project you run.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 duplicates count twice?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same person across three sources may be three billed contacts.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19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DATABASE HYGIENE AS A LEVER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cheapest reduction in marketing technology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Suppress and remove the inactive.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Contacts with no engagement for two years rarely justify their licence cost.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Deduplicate across sources.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same person from three lists is one human and often three billed records.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Clear hard bounces.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Undeliverable addresses cost money and damage deliverability at the same time.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Agree a retention rule.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long a non responding contact stays. Write it down, because nobody does.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 it before the measurement.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Timing decides whether the work reduces your bill or only tidies the database.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19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contract measures contacts on a peak during the term. When should hygiene work happen?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does not matter; a smaller database is always better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the measurement period, so the peak itself is lower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Immediately after renewal, when there is most time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During the renewal negotiation, to demonstrate goodwill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19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2026-08-15T08:54:43Z</dcterms:created>
  <dcterms:modified xsi:type="dcterms:W3CDTF">2026-08-15T08:54:43Z</dcterms:modified>
</cp:coreProperties>
</file>