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SALESFORCE LICENSING MASTERY  |  MODULE 4  –  SESSION 18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Slack</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tiers, Slack Connect, and whether the bundle is a saving or a commitment</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Tableau, the three roles and the CRM Analytics overlap</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Small unit price, very large population. 18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18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18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Removing inactive accounts and correcting guest licensing</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Negotiating a lower per user rate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Removing inactive accounts and correcting guest licensing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Moving down a tier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Reducing the number of workspaces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Quantity beats rate here, because the unit price is small and well defended while the count is large and nobody owns it, and correcting it needs no agreement from anybody outside your organisation. A is worth doing at renewal and it applies a percentage to a number that may be wrong. C is real and it is rarely available, since tiers are usually bought for a capability somebody still needs. D tidies administration and changes the licence count very little, because the same people simply appear in fewer places.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18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BUNDLE QUESTION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tests before you fold it in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is the standalone price?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Establish it first, or you cannot tell what the bundle is worth.</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quantity is assumed?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bundle priced on full headcount removes your ability to reduce the count later.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happens at renewal?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bundled line renews inside a larger negotiation, where it is easy to lose sight of.</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Can you separate it again?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Ask explicitly. A line you cannot unbundle is a line you cannot competitively test.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Then decide on the numbers.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Bundles are often good value. They are never good value simply because they are tidy.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18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AI TIER ARRIVES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same question as module 3, in a new place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AI features arrive as an upgrade.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Summaries, search and assistance, offered as a tier or an add on across the population.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Apply the flat or metered test.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same question from session 14. Ask it before the demonstration, not after.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Multiply by everyone.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AI uplift on a whole organisation licence is one of the largest AI decisions you will make.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Adoption decides the value.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Measure it on a pilot population first, because a per user AI charge assumes per user use.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Buy it for a subset if you can.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the value concentrates in some teams, licence those teams rather than the organisation.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18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WHERE IT GOES WRONG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Slack failures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Licensed on headcount, not users.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count taken from the HR system rather than from actual active accounts.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Guests licensed as employees.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Because the guest option was not obvious at the moment somebody needed access.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tier bought for one team.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department's compliance requirement applied to the entire organisation.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bundle never priced standalone.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 nobody can say whether the bundle saved anything at all.</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 deactivation process.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clean happens once, gets celebrated, and the population regrows within the year.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18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clean up four hundred inactive accounts. What matters most next?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Reporting the saving to the sponsor</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Joining deactivation to the leaver process so it does not regrow</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Renegotiating the rate on the reduced count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Repeating the exercise next quarter</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18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Joining deactivation to the leaver process so it does not regrow</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Reporting the saving to the sponsor</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Joining deactivation to the leaver process so it does not regrow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Renegotiating the rate on the reduced count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Repeating the exercise next quarter</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one off clean fixes today and changes nothing about the mechanism that produced four hundred stale accounts, so without the process the same number returns before the next renewal and the saving was a loan. A is worth doing and it is not a control. C only helps if you can also reduce the committed quantity, which is a contract question rather than a cleanup one. D is the manual version of B, and it works right up until the person who remembers to do it moves on.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18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QUARTERLY CLEAN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Fifteen minutes, if the plumbing is right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Active accounts against licensed.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gap, every quarter, with a trend line so regrowth is visible.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Leavers cross check.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Against the identity system. Anything here is a process failure, not a licensing one.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Guests and external accounts.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Who they are, which organisation, and whether the cheaper shape applies.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Tier justification.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line on why you are on this tier, reviewed annually rather than assumed.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committed quantity.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you are contracted to, because a reduction you cannot bill is only a tidy directory.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18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18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Slack is the only line in this portfolio priced across your entire headcount, which makes a small and well defended unit price into a material annual figure, so the leverage sits in the count, the tier and the terms rather than in the rate.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largest saving is almost always quantity rather than price: inactive accounts that nobody owns, contractors past their end date, and external collaborators licensed as employees when a guest shape would have served, and all of it regrows unless deactivation is joined to the leaver process.</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Before folding Slack into the wider Salesforce agreement, establish the standalone price, the quantity assumed, what happens at renewal and whether it can be separated again, because a bundle is often good value and never good value simply for being tidy.</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UP NEXT</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19 turns to Marketing Cloud and Account Engagement: contact based metrics, sends, and the growth you do not control.</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18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19</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About ninety minutes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Compare licensed against active.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Licensed accounts against those active in the last ninety days. Write down the gap.</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Cross check leavers.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Against your identity system, and find out whether deactivation is automated at all.</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every external account.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organisation, which access shape, and what it costs today.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the tier justification.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line. If nobody can write it, that is the finding.</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standalone price.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Slack is bundled, establish what it would cost alone. You cannot judge the bundle without 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18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guides from Redress Compliance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Buyer side references for this session, all on redresscompliance.com.</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Slack enterprise pricing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redresscompliance.com/salesforce-slack-enterprise-pricing-landing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tiers, the enterprise agreement and where the money concentrates.</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multi cloud negotiation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redresscompliance.com/salesforce-multi-cloud-negotiation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a bundled line behaves inside a larger agreement.</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Which line to open first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redresscompliance.com/salesforce-multi-cloud-deal-sequencing-order</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Sequencing a multi product negotiation, bundles included.</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add ons pricing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redresscompliance.com/salesforce-add-ons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wider add on catalogue and how each line is priced.</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hidden costs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redresscompliance.com/salesforce-hidden-costs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arrives after signature across the whole portfolio.</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18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18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Respect the multiplier.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small monthly figure across your entire headcount is not a small line.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tiers.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each step buys, and which of those things your organisation actually requires.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Use guests properly.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External collaboration has cheaper shapes than a full licence, and defaults do not find them.</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Handle inactive accounts.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largest and least contentious saving here, and it needs a repeating process.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Judge the bundle.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Slack inside the Salesforce agreement can be a saving or a floor, and the difference is measurable.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18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LINE THAT COVERS EVERYONE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only Salesforce product your whole organisation uses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Sales Cloud reaches the sales team. Service Cloud reaches the contact centre. Slack reaches the warehouse, the finance team, the graduates and the board. That changes how the arithmetic behaves and who gets to decide.</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Whole headcount</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Priced per person across an organisation, not per function.</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Small unit price</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Which is precisely why nobody scrutinises the per user figure.</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Large total</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 modest monthly rate times every employee is a material annual line.</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Hard to remove</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Communications tools become infrastructure. Switching is a change programme.</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So the leverage here is not the unit price, which is small and well defended. It is the count, the tier, and the terms, all of which are more movable than most buyers assume.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18 of 30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TIERS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each step is actually for</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227072"/>
                <a:gridCol w="4268555"/>
                <a:gridCol w="4778925"/>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TIER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ADDS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WHO GENUINELY NEEDS 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Free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Basic messaging with limits on history and integrations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Small teams, and pilots that should not become the standard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Paid standard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Full history, unlimited integrations, group calls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Most organisations, for most of their people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Business tier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Compliance exports, advanced identity, stronger guarantees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Regulated environments, and estates with real compliance obligations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Enterprise tier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Multi workspace administration, advanced governance, support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Large or federated organisations with many workspaces to administer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step up is usually bought for one or two specific capabilities. Name them before you agree, because the tier applies to every user while the requirement often applies to a subset.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18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Compliance asks for message exports for legal hold. What should you check first?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upgrade the whole organisation to the tier that includes it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Which tier includes it, whether the obligation covers everyone, and what an upgrade costs across the full headcount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Whether a third party tool can do it more cheaply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Whether the compliance requirement can be waived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18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Which tier includes it, whether the obligation covers everyone, and what an upgrade costs across the full headcount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upgrade the whole organisation to the tier that includes it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Which tier includes it, whether the obligation covers everyone, and what an upgrade costs across the full headcount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Whether a third party tool can do it more cheaply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Whether the compliance requirement can be waived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tier upgrade applies to every licensed person, so a requirement covering a regulated subset can multiply into a whole population charge, and the three part question sizes that before anybody commits. A is the common path and it is how a departmental obligation becomes an organisation wide cost. C is worth pricing and it is second, because it may not satisfy the obligation and integration has its own cost. D is not your decision to propose, and treating a compliance requirement as negotiable is a good way to lose the room.</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18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GUESTS AND CONNECT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External collaboration without a full licence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Single channel access.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external person in one channel, at a much lower cost than a full licence.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Multi channel guests.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Broader access, still below a full seat, and still frequently overlooked.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Connect between organisations.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Two licensed organisations sharing channels, each paying for their own people.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default is the expensive one.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Nobody researches guest options under time pressure, so a full licence gets issued.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Review the external population.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Contractors and partners licensed as employees is the standard finding here.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18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INACTIVE QUESTION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easiest money in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Leavers who were never deactivated.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Common wherever provisioning is not joined to the identity system.</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Contractors past their end 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project finished, the account did not.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Accounts with no activity for a quarter.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always removable, and always worth asking about.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Bots and service accounts.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Some are necessary, some are from an integration nobody runs any more.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regrows.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This is not a one off clean. Without a repeating process the population returns within a year.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18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Which of these usually delivers the largest Slack saving?</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Negotiating a lower per user rate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Removing inactive accounts and correcting guest licensing</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Moving down a tier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Reducing the number of workspaces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18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2026-08-14T21:22:51Z</dcterms:created>
  <dcterms:modified xsi:type="dcterms:W3CDTF">2026-08-14T21:22:51Z</dcterms:modified>
</cp:coreProperties>
</file>