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4  –  SESSION 17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Tableau</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Creator, Explorer and Viewer, embedded analytics, and the overlap with CRM Analytics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MuleSoft, the capacity model and the unlimited term</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Back to counting people, and getting the tier right. 18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Ask which embedded or usage based model applies before designing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twenty thousand Viewer licences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which embedded or usage based model applies before designing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Build it and license it once usage is known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Export the charts as images on a schedule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Named user pricing was designed for a workforce and it fits an external audience badly, so the first move is to find out which arrangement covers this case, because the answer changes the architecture as well as the price. A prices the wrong model at the largest possible scale. C is how organisations end up negotiating after the build, with a live customer facing feature as the other side's leverage. D is a genuinely reasonable answer for three static charts and worth pricing, and it stops being reasonable the moment anybody asks for a filter.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CRM ANALYTICS OVERLAP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answers to one question, both on your invoice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Both do analytics on Salesforce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different strengths, and a large area where either would serve.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arrived separately.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through an acquisition, one through the platform. Neither replaced the other.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Different buyers, different budgets.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why nobody noticed the overlap until somebody read both order forms.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Adoption is usually lopsided.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most estates one of them is genuinely used and the other is licensed.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before you decide.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Active users, content created, content viewed. The data settles it quickly.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CHOOSING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to run the consolidation question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from usage, not preference.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platform has real adoption, measured over a quarter rather than asserted.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genuine strengths.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 workloads sit clearly with one tool. Name them rather than arguing in general.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the migration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Rebuilding dashboards is real work, and it usually exceeds one year of the saving.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decide the direction.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Consolidate toward the one with adoption, over a term, rather than in one release.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Or keep both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decision to run two is defensible. Running two by accident is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Tableau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Everybody a Creator.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pilot default, never corrected, multiplied across the whole estate.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licences renewed.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who left the team, the project or the organisation, still licensed.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Embedded discovered 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external audience designed in, and licensed afterwards at named user rates.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Two analytics platforms by accident.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Nobody chose to run both, and nobody has ever been asked to justify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Reduction proposed without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downgrade suggested on instinct, resisted successfully, and never raised again.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is the strongest basis for proposing a tier downgrade?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cost saving it would deliver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Usage data showing the person has not used Creator capability in six months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policy that only the data team may hold Creator licences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benchmark of Creator ratios at comparable organisations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Usage data showing the person has not used Creator capability in six months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cost saving it would deliver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Usage data showing the person has not used Creator capability in six months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policy that only the data team may hold Creator licences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benchmark of Creator ratios at comparable organisations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Individual evidence is the only argument that survives contact with the person holding the licence, because it is specific to them and it invites a factual correction rather than a defensive one. A is your motivation and it is not their problem, and leading with cost makes the conversation adversarial. C works until the first credible exception and then collapses as a rule. D is useful for sizing the prize and useless in the individual conversation, where nobody accepts that another organisation's ratio should govern their job.</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ROLE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Twice a year, and it is mostly arithmetic</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Licences by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Assigned against active, per tier, for the last ninety days.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Creator capability actually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connected or prepared data. Everybody else is an Explorer candidate.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sign in for a quarter. Check leavers and movers before anything else.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Content ownership.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owns published content, because that is where a downgrade needs care.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proposal, per person.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with their own usage beside it, sent to their manager rather than announced.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Tableau counts people in three tiers with a large gap between them, and the boundary that matters is data connection and preparation rather than authoring, which means a great many people licensed as Creators are genuinely Explorers and have been for years.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Analytics shown to a large external or occasional audience does not fit named user pricing, so ask which embedded or usage based arrangement applies before the design is settled, because rework on a live customer facing feature is the worst negotiating position available.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Most estates run Tableau and CRM Analytics side by side without anybody having chosen to, so measure adoption on both, name the workloads that genuinely belong to each, and either consolidate over a term or decide deliberately to keep both.</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18 turns to Slack: the tiers, Slack Connect, and whether the bundle is a saving or a commitment.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Export licences by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Assigned and active, for Creator, Explorer and Viewer separately.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who used Creator capability.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Connected to or prepared a data source in the last quarter. Compare against the licence 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dormant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sign in for ninety days, cross checked against leavers.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an external audience.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dashboard shown outside the organisation, and how it is licensed today.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adoption for both platforms.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Tableau and CRM Analytics, same period, same measure. Write down which is real.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Tableau pricing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redresscompliance.com/tableau-pricing-2026-creator-explorer-viewer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roles, what each costs, and where the boundaries sit.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Tableau Cloud enterprise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redresscompliance.com/tableau-cloud-enterprise-negotiation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levers available on an enterprise Tableau agreement.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Tableau and MuleSoft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redresscompliance.com/cio-playbook-optimizing-tableau-and-mulesoft-licensing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Optimising both portfolio lines, including the role mix.</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CRM Analytics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redresscompliance.com/salesforce-crm-analytics-tableau-crm-enterprise-playbook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other half of the overlap, priced and explained.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redresscompliance.com/salesforce-license-optimization-and-usage-management-a-cios-strategic-playbook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review rhythm that keeps a role mix honest.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people on the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Creator, Explorer and Viewer, and what genuinely separates one from the next.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role drift.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Estates settle upward, and the Creator count is almost always the wrong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embedded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Analytics shown to people who never open the tool needs a different treatment.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the overlap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Tableau and CRM Analytics do similar work, and most estates pay for both.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 role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Usage per role, twice a year, which is the cleanest reduction in the portfolio.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ROLES, ONE LADDER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pricing model that rewards precision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After a session on capacity, this is a relief: Tableau counts people, in three tiers, with a large price gap between them. That gap is the opportunity, because the tier is assigned by a person and almost never revisited.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Creator</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Builds data sources and workbooks. The expensive tier, and the smallest real population.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Explorer</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Works with what exists: filters, edits, explores. Where most analysts genuinely sit.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Viewer</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Reads and interacts with published content. The largest population by far.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gap</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step between tiers is large, so a wrong assignment is expensive every year.</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Unlike a consumption meter, this one is entirely under your control. Nobody needs to negotiate anything to fix a licence assigned at the wrong tier.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EACH ROLE CAN DO</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boundary that actually matters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41483"/>
                <a:gridCol w="4639733"/>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CAN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TEST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Creator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Connect to new data, prepare it, author from scratch, publish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they build new data sources, or only new charts from existing ones?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Explorer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Edit and create from published data, deep interaction, own content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they change what is shown, rather than just read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Viewer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View, filter, subscribe, interact with published dashboards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they consume, and never author anything anybody else sees?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Creator boundary is about connecting and preparing data, not about building things. A great many Creators in a typical estate author only from data somebody else prepared.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analyst builds dashboards every week from data sources the data team publishes. What tier?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Creator, because they build dashboards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Explorer, because they author from published data rather than connecting new sources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Viewer, because the data is prepared for them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Creator, because they work with the tool every week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Explorer, because they author from published data rather than connecting new sources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Creator, because they build dashboards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Explorer, because they author from published data rather than connecting new sources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Viewer, because the data is prepared for them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Creator, because they work with the tool every week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line is data preparation and connection, not authoring, and this is the single most valuable distinction in Tableau licensing because it moves a large population down a tier. A and D are the intuitive answers and they are how estates end up with three times the Creators they need: building things feels like creating, and frequent use feels like seniority. C goes too far, since a Viewer cannot author at all, and downgrading a working analyst to Viewer breaks their job and gets the whole exercise discredited.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ROLE DRIFT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estates settle at the top of the ladder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Nobody is refused an upgrade.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Asking for Creator is easy, and refusing it makes somebody look obstructive.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default was set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pilot licensed everybody as Creator, and the pattern outlived the pilot.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Roles never come back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project needed Creator for six weeks, and the licence stayed for three years.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Seniority gets confused with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Senior people are given Creator as a courtesy, not because they connect data.</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nobody measures.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usage data that would settle every one of these arguments is right there, unread.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EMBEDDED QUESTION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Analytics for people who never open the tool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Dashboards inside another application.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Shown in a portal or a product, to people who would not recognise the tool.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population is different.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Large, occasional, and often external. Named user pricing fits it badly.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There are dedicated models.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Embedded and usage based arrangements exist. They are not the default quote.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before you build.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the licensing answer changes the design, and rework here is expensive.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external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Showing analytics to customers or partners is a different agreement from internal use.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want to show three charts to twenty thousand customers inside your portal. What do you do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twenty thousand Viewer licences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which embedded or usage based model applies before designing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Build it and license it once usage is known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Export the charts as images on a schedule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2026-08-14T21:22:49Z</dcterms:created>
  <dcterms:modified xsi:type="dcterms:W3CDTF">2026-08-14T21:22:49Z</dcterms:modified>
</cp:coreProperties>
</file>