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4  –  SESSION 16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MuleSoft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Anypoint Platform, the capacity model, and how integration spend scales with the estate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Governing AI and data spend, and the monthly page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4 opens. Capacity, not people. 18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How often is each one actually exercised, and does it need production redundancy?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negotiate a discount on non production capacity?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How often is each one actually exercised, and does it need production redundancy?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 we move non production to a cheaper cloud region?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Should we consolidate to a single vendor for integration?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Forty percent in non production is common and it is not automatically wrong, so the useful question separates the environments that earn their capacity from the ones that were copied from the production template and never questioned. A discounts something you may not need, which is the second best outcome available. C is an infrastructure question that rarely changes a capacity based licence. D is a strategy conversation, and it is a very expensive way to avoid asking how often a test environment gets used.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BUNDLE AND THE ULA</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Convenience now, and a floor later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Integration inside the wider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MuleSoft folded into a Salesforce agreement, priced as part of a larger commitment.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unlimited style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 freely for a term, in exchange for a fixed and usually rising annual fee.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removes friction.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genuinely valuable while you are building, and it is the whole selling point.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removes visibility.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Nobody counts capacity during an unlimited term, so nobody knows what you use.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exit is the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renewal you are priced on deployed capacity, measured by them, with no baseline of your 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IT GROWS WITH THE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line that follows every other purchase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cloud needs connecting.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Marketing, commerce, service, data. Each arrival brings interfaces with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Cloud raised the traffic.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Ingestion pipelines are integration work, and they run on the same capacity.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Agents consume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agent that takes action calls systems, and those calls run through integration.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Nobody forecasts the second order effect.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business case for a new cloud rarely includes the integration capacity it will need.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it surprises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capacity increase requested by delivery, justified by projects approved elsewhere.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MuleSoft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launch sizing never revisited.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number from the original programme, renewed unchanged for three years.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production on the production template.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copying the pattern was faster than sizing each environment honestly.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unlimited term with no counting.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years of free deployment, then a renewal priced on a figure only they hold.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Capacity requested without a case.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increase approved as a technical necessity, with no comparison of alternatives.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Integration absent from cloud business cases.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new product approved without the interface cost it creates.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two years into an unlimited style integration agreement. What matters most before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Benchmarking the annual fee against other customers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Measuring your own deployed capacity, so you hold a number of your own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Asking the vendor for their view of your usage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Deploying as much as possible before the term ends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Measuring your own deployed capacity, so you hold a number of your own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Benchmarking the annual fee against other customers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Measuring your own deployed capacity, so you hold a number of your own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Asking the vendor for their view of your usage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Deploying as much as possible before the term ends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unlimited term ends with a conversation about what you actually deployed, and if the only measurement in the room is theirs, the renewal is priced against a number you cannot challenge or reduce. A is useful and it prices the wrong thing if the quantity is wrong. C hands the baseline to the other side and it is what most organisations do by default. D is the instinct the model encourages and it is exactly how a renewal doubles, because everything deployed becomes the floor you renew from.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CAPACITY REVIEW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Twice a year, one page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Capacity by environment.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Reserved against used, for every environment, production and non production.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Exercise frequency.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often each non production environment is genuinely worked in.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Deployed applications.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which of them serve a system that still exists.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reduction candidates.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sized, with the risk of removing each one written beside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own capacity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Recorded every six months, so at renewal you arrive with a measurement, not a memory.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MuleSoft prices capacity rather than people, so the bill is set by environment topology and reserved compute, which means an architecture decision made during delivery determines a commercial number that nobody in the room at the time was accountable for.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Most of the recoverable waste sits in non production: environments sized on the production template, redundancy applied where an outage costs nothing, and capacity held by interfaces to systems that were decommissioned, all renewed annually because nobody revisits a launch sizing.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Integration is the line that follows every other purchase in the portfolio, so include it in the business case for each new cloud, and if you are inside an unlimited style term, measure your own deployed capacity now, because at renewal the only alternative measurement is theirs.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17 turns to Tableau: Creator, Explorer and Viewer, the embedded analytics question, and where it overlaps CRM Analytics.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every environment and its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Reserved cores per environment, production and non production separately.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original sizing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the date on it. Compare its assumptions against the estate you run now.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redundancy below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non production environment running high availability, and why.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deployed applications.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ask which target systems have been decommissioned since deployment.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down your capacity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Today's figure, dated. This is the baseline you will need at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MuleSoft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redresscompliance.com/mulesoft-licensing-guide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platform, the editions and how the capacity model is structured.</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MuleSoft pricing buyer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redresscompliance.com/mulesoft-pricing-buyer-guide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capacity lines cost and where the money concentrates.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MuleSoft licensing: the unit and the bundle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redresscompliance.com/mulesoft-licensing-pillar-2026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core as the unit, and the bundle question in detail.</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Tableau and MuleSoft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redresscompliance.com/cio-playbook-optimizing-tableau-and-mulesoft-licensing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Optimising both portfolio lines, which is next session as well.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MuleSoft renewal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redresscompliance.com/mulesoft-renewal-service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 renewal review covers, including the unlimited term exit.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Capacity, expressed in cores, and it has nothing to do with how many people use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capacity sizing.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Environments, redundancy and headroom, which is where most of the number comes from.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idle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 production environments sized like production, running all year, used in bursts.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Judge a bundle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 inside a wider agreement is convenient, and convenience has a renewal price.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growth curve.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Integration spend rises with every other cloud you buy, which nobody forecasts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UNIT IS CAPACITY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Nobody in your organisation is a MuleSoft user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in this course so far has been a person, a row, or a conversation. Integration capacity is none of those. You buy compute to run interfaces, and the bill moves with how you deployed rather than with who logged in.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Cores, not seats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Capacity to run integrations, sized in units of compute, bought annually.</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Deploy time cost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bill is set when architects choose an environment topology, not at runtime.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Idle still bills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Reserved capacity costs the same whether an interface runs hourly or never.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Grows sideways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Every new cloud you buy needs integrating, so this line follows all the others.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Which makes MuleSoft the clearest example in the portfolio of a line that is designed by engineers and paid for by you, with the design decision made long before the invoice.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YOU ARE BUYING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things on the order form, and what each one does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08296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MOVES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Core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compute your integrations run on, sized in cores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Environment count, redundancy and headroom, far more than traffic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Environments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Production and non production, each consuming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stages your delivery process insists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Edition or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platform capabilities are included at your level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Governance, security and management features you may already need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Add on capabilities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API management, monitoring and specialist connectors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Requirements discovered during delivery rather than at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form looks short, which is misleading. Almost all of the money is in the first two lines, and both are set by an architecture decision rather than a commercial 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What drives MuleSoft cost most strongly?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number of people who use the integrations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volume of messages processed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environment topology and the capacity reserved for 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number of systems you connect to</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environment topology and the capacity reserved for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number of people who use the integrations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volume of messages processed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environment topology and the capacity reserved for it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number of systems you connect to</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Reserved capacity is paid for whether or not anything flows through it, so the count of environments and the redundancy applied to each is the number that sets the bill. A is the seat instinct and it is simply not the model here. B feels right and matters only when volume forces you to add capacity, which is less often than architects assume. D affects effort and connector requirements rather than the core line, and a hundred small interfaces can share the capacity that one badly sized environment wastes.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CAPACITY GETS SIZED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number actually comes from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with peak, not average.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Sizing is done against the busiest window, which is correct and rarely revisited.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Multiply by environments.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test, staging, production. Each one consumes from the same pool.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redundancy.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High availability doubles the production figure, and is often applied below production too.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Add headroom.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growth allowance on top, chosen by somebody who will not see the invoice.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nobody revisits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sizing is a launch artefact, and the estate it described changed two years ago.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THE WASTE SITS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places capacity goes unused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production sized like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test environment with production redundancy, exercised two days a month.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Environments nobody retired.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staging tier from a programme that finished, still reserved and still billed.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Headroom that never got used.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Growth capacity bought for a volume increase that did not arrive.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Retired interfaces still deployed.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Applications holding capacity for a system decommissioned last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Redundancy below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High availability applied to environments where an outage costs nothing.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non production environments hold forty percent of total capacity. What is the first question?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negotiate a discount on non production capacity?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How often is each one actually exercised, and does it need production redundancy?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 we move non production to a cheaper cloud region?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Should we consolidate to a single vendor for integration?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16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2026-08-14T21:22:46Z</dcterms:created>
  <dcterms:modified xsi:type="dcterms:W3CDTF">2026-08-14T21:22:46Z</dcterms:modified>
</cp:coreProperties>
</file>