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3  –  SESSION 15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Governing AI and data spend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controls, the owners, and the monthly page that prevents a surprise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Einstein across the clouds, and what included really means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3 closes. Controls that actually fit.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projected date the commitment runs out at the current rate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Total consumed to date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Percentage of the commitment used</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projected date the commitment runs out at the current rate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Consumption compared against the same month last year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date can be compared against your renewal date, which immediately tells you whether this is a negotiation or an emergency purchase, and no other number does that. A only ever rises and prompts nothing. B is the number most reports lead with, and sixty percent consumed is either comfortable or alarming depending entirely on the slope, which the percentage hides. D is useful context in a mature estate and useless in the first two years, which is exactly when these lines cause the most trouble.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THRESHOLDS AND RESPONSES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 threshold gets a response written beside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Exhaustion inside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Projected to run dry before term end. Response: open the commercial conversation now.</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Slope change over twenty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month on month jump. Response: find the configuration change that caused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Containment below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agent programmes. Response: tune or narrow, with a named owner and a date.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Utilisation under half.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any allotment or per user AI line. Response: a reduction case for renewal.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threshold without a response.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Otherwise it is a notification, and notifications are what people filter.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QUARTERLY COMMERCIAL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monthly page turns into a position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Roll up the four meters.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slide each. Where you are, where the run out date sits, what you propose.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against the forecast you built.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bottom up model from session twelve, tested against reality.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Update the renewal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lines grow, which reduce, which get restructured. Kept current, not written late.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Log what you learned.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next commitment is sized from your own history rather than a benchmark.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hour, four slides.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short because the monthly page did the work already.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governance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committee instead of a gate.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Heavy governance gets routed around, and the routing around is invisible.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dashboard with no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Excellent data, refreshed nightly, opened by nobody with the authority to act.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Thresholds without responses.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Alerts that fire, get acknowledged, and change nothing about the trajectory.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technical team reporting to itself.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reviewed inside IT, never reaching the person who signs.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Governance starting at the surprise.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Set up in month eleven, after the overage, when the commitment is already reset.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should consumption governance be set up?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Before go live, alongside the first commitment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After the first quarter, once there is data to look at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the first overage, when the need is proven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Before the renewal, when the position matters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Before go live, alongside the first commitment</a:t>
            </a:r>
            <a:endParaRPr lang="en-US" sz="2200" dirty="0"/>
          </a:p>
        </p:txBody>
      </p:sp>
      <p:sp>
        <p:nvSpPr>
          <p:cNvPr id="4" name="Shape 2"/>
          <p:cNvSpPr/>
          <p:nvPr/>
        </p:nvSpPr>
        <p:spPr>
          <a:xfrm>
            <a:off x="457200" y="1463040"/>
            <a:ext cx="11274552" cy="621792"/>
          </a:xfrm>
          <a:prstGeom prst="rect">
            <a:avLst/>
          </a:prstGeom>
          <a:solidFill>
            <a:srgbClr val="EAF3EC"/>
          </a:solidFill>
          <a:ln w="19050">
            <a:solidFill>
              <a:srgbClr val="2E7D46"/>
            </a:solidFill>
            <a:prstDash val="solid"/>
          </a:ln>
        </p:spPr>
      </p:sp>
      <p:sp>
        <p:nvSpPr>
          <p:cNvPr id="5" name="Shape 3"/>
          <p:cNvSpPr/>
          <p:nvPr/>
        </p:nvSpPr>
        <p:spPr>
          <a:xfrm>
            <a:off x="621792" y="1554480"/>
            <a:ext cx="438912" cy="438912"/>
          </a:xfrm>
          <a:prstGeom prst="rect">
            <a:avLst/>
          </a:prstGeom>
          <a:solidFill>
            <a:srgbClr val="2E7D46"/>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Before go live, alongside the first commitment   ✓</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After the first quarter, once there is data to look at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At the first overage, when the need is proven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Before the renewal, when the position matters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cheapest month to build this is the month before anything is consuming, because the owners are still assembled, the design decisions are fresh and reversible, and nobody is defending a number yet. B loses the baseline and the first quarter is when the steepest changes happen. C is the most common answer in practice and it is the most expensive, because by then the overage has been paid and the next commitment is already being proposed from it. D is too late by a year, and it leaves you assembling a position instead of holding 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WHOLE RHYTHM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module three adds up to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 every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questions on the change record, answered in a minute or escalated in five.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month.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every meter, the slope, the run out date, and a written decision.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quarter.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slides to the commercial owner, and the renewal position updated.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own consumption history against their proposal, which is the strongest position available.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Owned by four named people.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content, commercial and configuration. Written down, and kept current.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Licence governance was designed to intercept a person asking for something, and consumption never asks, so the control has to move to where the decision is actually made, which is four short questions on a change record rather than a new approval board.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monthly page is the whole control: consumed against commitment for every meter, the slope rather than the total, the projected exhaustion date, what changed this month, and a written decision from the person who owns the budget.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threshold needs a response written beside it or it is only a notification, and the cheapest month to build all of this is the one before anything is consuming, because governance that starts at the first overage arrives after the commitment has already been reset.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4 opens on the wider portfolio, starting with MuleSoft: Anypoint Platform, the capacity model, and how integration spend scales with the estate.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your four owners.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content, commercial, configuration. Real names. Note every gap.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monthly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every meter you have, five lines each. Fill in what you can today.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four questions to your change process.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gate from slide four, on the existing change record, nothing heavier.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a response beside each threshold.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 threshold has no response, either write one or delete the threshold.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Book the quarterly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the diary, with the commercial owner, before the next renewal window opens.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Salesforce AI and Data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redresscompliance.com/negotiating-salesforce-ai-and-data-cloud-licensing-pricing-models-pitfalls-and-cost-control-strategies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control strategies, and the terms that make them enforceable.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redresscompliance.com/salesforce-license-optimization-and-usage-management-a-cios-strategic-playbook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wider operating rhythm this session plugs into.</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AI credits consumption model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redresscompliance.com/salesforce-ai-credits-consumption-model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you are governing, and how the meters behave.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Data Cloud pricing hub</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redresscompliance.com/salesforce-data-cloud-knowledge-hub</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Data Cloud references collected in one place.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hidden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redresscompliance.com/salesforce-hidden-costs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governance is there to catch, listed line by line.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why your controls miss.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 governance catches requests. Consumption is not requested, it is configured.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a gate where the decision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short consumption check inside the change process, not a new approval board.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four owners.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content, commercial and configuration. Most estates can name none of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one monthly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lines covering every meter, with a projected exhaustion date on each.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thresholds with responses.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number nobody acts on is not a control, it is a notification.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THE USUAL CONTROLS MISS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Your governance was built to catch a request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Joiner and leaver processes, licence request forms, an annual entitlement review: every one of them is designed to intercept a person asking for something. Consumption never asks.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requester</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schedule changed in an admin screen is not a request and meets no gate.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approval</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person who moved the number had every right to move it.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transaction</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Nothing to review, nothing to sign, nothing that reaches procurement.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Delayed signal</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effect appears in consumption reporting weeks after the cause.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So the answer is not more approval. It is putting a small check where the decision is actually made, which is the technical change process.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CHANGE GATE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questions, added to a process you already run</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69429"/>
                <a:gridCol w="3990171"/>
                <a:gridCol w="431495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IS ASKED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A GOOD ANSWER LOOKS LIKE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Does this touch a meter?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Most changes do not, so most take five seconds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clear no, or a named meter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is the order of magnitude?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Precision is not needed. Direction and scale 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Roughly a tenth, similar, or several times current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Is there a cheaper design?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Frequency, filtering and scope are usually adjustable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alternative considered, and why it was rejected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 is told?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consumption owner, before it ships rather than after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person, notified, recorded on the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four lines on an existing change record. It is not a board, not a committee, and it fails immediately if you make it heavier than the change itself.</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Why does a standard licence approval process fail to control Data Cloud spend?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Data Cloud spend is too small to notice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consumption is configured rather than requested, so nothing enters the process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the approvers lack technical knowledge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the vendor does not provide usage reporting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Because consumption is configured rather than requested, so nothing enters the process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Data Cloud spend is too small to notice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Because consumption is configured rather than requested, so nothing enters the process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the approvers lack technical knowledge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the vendor does not provide usage reporting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approval process can only act on things that arrive at it, and a refresh interval changed inside a working system never arrives. A is the opposite of the problem: these lines are large and growing. C blames the people rather than the design, and the same approvers handle it perfectly well once the change gate puts the question in front of them. D is not true, and reporting is necessary rather than sufficient, because a report with no owner and no threshold changes nothing at all.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WHO OWNS WHAT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owners, named, in the same document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consumption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Watches every meter monthly and can pause a job. One person, not a team.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content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Answers for containment and grounding quality, which is what makes AI worth its meter.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commercial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Holds the commitments, the allotments and the renewal dates. Usually you.</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configuration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Approves changes that move a meter, and is close enough to the platform to judge.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names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role with no name attached is an intention. The document is the control.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MONTHLY PAGE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page, every meter, five lines each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Consumed against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credits, conversations, API blocks and storage. The same five lines for each.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slope, not the total.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Month on month, plotted, because a total only ever rises and tells you nothing.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projected exhaustion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the current rate. This is the line that turns data into a decision.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changed this month.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sources, schedules, agents, segments. It explains every movement above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Continue, tune, or buy. Written down, monthly, by the person who owns the budget.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is the most useful single number on a consumption report?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Total consumed to date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Percentage of the commitment used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projected date the commitment runs out at the current 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Consumption compared against the same month last year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2026-08-14T14:48:28Z</dcterms:created>
  <dcterms:modified xsi:type="dcterms:W3CDTF">2026-08-14T14:48:28Z</dcterms:modified>
</cp:coreProperties>
</file>