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SALESFORCE LICENSING MASTERY  |  MODULE 3  –  SESSION 14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Einstein across the clouds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What your edition already includes, and what arrives as a separate line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Agentforce, the conversation unit and the containment rate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Sorting what you own from what you buy again. 20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14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Whether your edition already entitles you to the same capability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the price is competitive against other vendors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Whether your edition already entitles you to the same capability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the model is the newest available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the contract term aligns with your renewal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cheapest negotiation is the one where you discover you already own the thing, and this happens more often with AI than with any other Salesforce line because the naming shifts between releases and the buying centre is rarely the licensing team. A prices a purchase you may not need. C is a specification question. D is a genuinely good question and it is second, because term alignment on an unnecessary line is tidy housekeeping around a wasted purchase.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AI INVENTORY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table, and most estates have never built it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Every AI line you pay for.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From the order forms, not from memory, including anything bundled into an edition.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each one does.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 a sentence a business person recognises, not the product name.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Flat or metered.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single most useful column, and the one that predicts next year's surprise.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Who uses it, and how much.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Adoption per line. Unused AI is the easiest reduction you will ever propose.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else does this.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Overlap with another Salesforce line, or with a tool the business already owns.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PAYING TWICE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the duplication usually hides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edition already had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capability bundled at your tier, bought again because it was renamed.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Two clouds, one function.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Sales and Service each shipping their own version of the same assistance.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add on and the bundle.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AI edition purchased while the standalone add ons stayed on the order form.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platform outside Salesforce.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capability your organisation already licenses from another vendor entirely.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pilot nobody closed.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trial that converted to a paid line and never appeared in anybody's review.</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IT GOES WRONG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Einstein failures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Included taken at face value.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 allotment written down, so the first metered invoice is the first real information.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Bought by the business.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AI line agreed in a product conversation that never reached the licensing team.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adoption measurement.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AI lines renewed for years without anybody checking whether they are used.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edition upgrade justified by AI.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whole tier bought for one capability that could have been an add 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umbrella agreement read as a discount.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enterprise AI commitment is a floor, and floors are hard to walk back.</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AI line is easiest to reduce at renewal?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metered line running above its allotment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per user AI line with measured low adoption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capability bundled into your edition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 enterprise AI commitment mid term</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per user AI line with measured low adoption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metered line running above its allotment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per user AI line with measured low adoption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capability bundled into your edition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An enterprise AI commitment mid term</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per user line with adoption data behind it is the cleanest reduction in the whole agreement: the quantity is yours to set at renewal and the evidence is not arguable. A is running hot, so the conversation there is about rate and headroom rather than reduction. C is not a line at all, so there is nothing to remove without changing edition. D is a commitment you signed, and mid term relief is possible but it is a concession you will pay for elsewhere.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AI LINE REVIEW</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Twice a year, and it is short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inventory out loud.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Line by line, with the business owner present. Half of them will not be recognised.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adoption per 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Active users against licensed users, and consumption against allotment.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Re-test the duplication question.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Because the answer changes with every release and every other purchase you make.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Mark each line keep, reduce or remove.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Before the renewal window, so the position exists before the proposal arrives.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the allotments in one place.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the word included never has to be reinterpreted from a conversation again.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14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word Einstein covers two commercially different things, and the only test that matters is whether using the feature twice as much costs twice as much, because predictive features generally ship flat with an edition while generative features almost always run a meter.</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Included nearly always means included up to a limit, so the useful question is never whether AI is in your edition but which features exactly and what the allotment is before consumption pricing starts, confirmed from the order form and the Product Terms it references.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largest AI saving available to most estates is not a better rate, it is discovering you already own the capability, which is what an AI inventory with a flat or metered column and an adoption figure per line is for.</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15 closes module 3 by putting controls around all of it: governing AI and data spend, the owners, and the monthly page that prevents a surprise.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14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15</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About two hours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every AI line on your order forms.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Including anything described as bundled or included with an edition.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allotment for each.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number at which it starts to meter. Where you cannot find one, write unknown.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Mark flat or metered.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column, and it will tell you where next year's surprise is coming from.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adoption per 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Active users against licensed users, for the last quarter.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one duplication.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Two lines doing the same job, or one line doing what the edition already granted.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guides from Redress Compliance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references for this session, all on redresscompliance.com.</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Einstein AI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redresscompliance.com/salesforce-einstein-ai-licensing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sits in the editions and what is sold alongside them.</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AI credits consumption model</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redresscompliance.com/salesforce-ai-credits-consumption-model</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the metered half behaves once the allotment is gone.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AELA, the AI enterprise agreement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redresscompliance.com/salesforce-aela-ai-enterprise-license-agreement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umbrella commitment, and reading it as a floor rather than a discount.</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Enterprise against Unlimited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redresscompliance.com/salesforce-enterprise-vs-unlimited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the tier step actually buys, AI included.</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hidden costs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redresscompliance.com/salesforce-hidden-costs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lines that arrive after signature, and how to find them early.</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14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14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Separate the two kinds of AI.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Predictive features that ship with an edition, and generative features that meter.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Say what your edition includes.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Specifically, by name, rather than accepting that AI is in there somewhere.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word included properly.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usually means a capped allotment, and the cap is the part nobody quotes.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an AI inventory.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AI line you pay for, what it does, and whether something else already does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Stop paying twice.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most common AI overspend is buying a capability the edition already granted.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TWO KINDS OF AI</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ships with the edition, one runs a meter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word Einstein covers both, which is convenient for a slide and expensive for a buyer. The distinction that matters commercially is not how clever the feature is. It is whether using it more costs more.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Predictive</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Scoring, forecasting, recommendations. Usually bundled at the higher editions.</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Generative</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Drafting, summarising, conversing. Almost always metered by consumption.</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Flat or metered</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only test that matters: does using it twice as much cost twice as much.</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Same brand</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Both are sold under one name, and the brochure rarely draws the line for you.</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So the first question in any AI conversation with an account team is not what it does. It is whether the line is flat for the term or moves with usage.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14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THE EDITION INCLUDES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shape of it, and how to confirm your own</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12661"/>
                <a:gridCol w="4268555"/>
                <a:gridCol w="4593336"/>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TIER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TYPICALLY BUNDLED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WHERE TO CONFIRM</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Professional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Little to none. AI is largely an add on at this tier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Product Terms for your edition, current version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Enterprise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set of predictive features, plus a modest generative allotment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order form, then the Product Terms it references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Unlimited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wider predictive set and a larger allotment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Same, plus the entitlement screen in the org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AI editions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bundled consumption allotment on top of a higher seat price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order form. The allotment is the whole point of the tier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bundles move between releases, so treat this as the shape rather than the answer. Your answer is in the order form and the Product Terms version it references.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14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account team says generative AI is included in your edition. What is the next question?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Which features exactly, and what is the allotment before it meters?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When was it added to the edition?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Does it use the latest model?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Can we see a demonstration?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features exactly, and what is the allotment before it meters?</a:t>
            </a:r>
            <a:endParaRPr lang="en-US" sz="2200" dirty="0"/>
          </a:p>
        </p:txBody>
      </p:sp>
      <p:sp>
        <p:nvSpPr>
          <p:cNvPr id="4" name="Shape 2"/>
          <p:cNvSpPr/>
          <p:nvPr/>
        </p:nvSpPr>
        <p:spPr>
          <a:xfrm>
            <a:off x="457200" y="1463040"/>
            <a:ext cx="11274552" cy="621792"/>
          </a:xfrm>
          <a:prstGeom prst="rect">
            <a:avLst/>
          </a:prstGeom>
          <a:solidFill>
            <a:srgbClr val="EAF3EC"/>
          </a:solidFill>
          <a:ln w="19050">
            <a:solidFill>
              <a:srgbClr val="2E7D46"/>
            </a:solidFill>
            <a:prstDash val="solid"/>
          </a:ln>
        </p:spPr>
      </p:sp>
      <p:sp>
        <p:nvSpPr>
          <p:cNvPr id="5" name="Shape 3"/>
          <p:cNvSpPr/>
          <p:nvPr/>
        </p:nvSpPr>
        <p:spPr>
          <a:xfrm>
            <a:off x="621792" y="1554480"/>
            <a:ext cx="438912" cy="438912"/>
          </a:xfrm>
          <a:prstGeom prst="rect">
            <a:avLst/>
          </a:prstGeom>
          <a:solidFill>
            <a:srgbClr val="2E7D46"/>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Which features exactly, and what is the allotment before it meters?   ✓</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When was it added to the edition?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Does it use the latest model?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Can we see a demonstration?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Included nearly always means included up to a limit, and the limit is the commercial fact, so a question that does not ask for the number has not been asked. B is history. C is a technical detail that changes with releases and rarely changes the bill. D shows you the capability and tells you nothing about the entitlement, and demonstrations are exactly where the distinction between bundled and metered goes quiet.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ARRIVES SEPARATELY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lines that are their own purchase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Agent conversations.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Priced per conversation or through credits, as we covered last session.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Consumption above the allotment.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included generative volume runs out, and what follows is metered.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Data Cloud underneath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Grounding AI in your data is a Data Cloud workload with its own credits.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Specialist AI products.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Marketing, commerce and industry specific AI often sit outside the core bundle.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enterprise AI agreement.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umbrella commitment that buys scale and locks a floor. Read it as a commitment.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READING THE WORD INCLUDED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ways the word gets used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Genuinely bundled.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Flat for the term, no usage cap, and turning it on costs nothing further.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Included up to a limit.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common case. A stated allotment, and consumption pricing beyond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Included in the tier above.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True of the product family, not of your edition, which is a different statement.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Included in the roadmap.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Announced rather than available. Never accept a roadmap item as an entitlement.</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14 of 30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are quoted a new AI add on. What is the cheapest thing to check first?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the price is competitive against other vendors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your edition already entitles you to the same capability</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the model is the newest available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the contract term aligns with your renewal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2026-08-14T14:48:28Z</dcterms:created>
  <dcterms:modified xsi:type="dcterms:W3CDTF">2026-08-14T14:48:28Z</dcterms:modified>
</cp:coreProperties>
</file>