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3  –  SESSION 13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Agentforce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Conversation based pricing, Flex Credits, and sizing an agent programme honestly</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Data Cloud in practice, and the bottom up forecast</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A unit the vendor defines. 20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13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share the agent will actually contain, evidenced by a pilot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200,000, since every contact could reach the agent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share the agent will actually contain, evidenced by a pilot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vendor's benchmark containment rate for your industry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Whatever volume the bundled edition includes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Total contact volume is the size of the opportunity, not the size of the purchase, and early containment is typically a fraction of it while the agent learns your content and your edge cases. A buys the ceiling on day one. C is somebody else's data about somebody else's content, offered by a party with an interest in the number being high. D reverses the exercise entirely, letting the packaging decide the programme, which is how a bundle stops being a discount and becomes a floor.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SIZING THE PROGRAMME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steps, and the first one is not a Salesforce question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with contact volume by channel.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your own service platform, by month, for the last full year.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Identify the addressable slice.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intents the agent can genuinely handle with the content you actually have.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Apply a measured containment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your pilot, on your content. Not a benchmark and not an aspiration.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Add the failure traffic.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Escalated attempts still consume unless you negotiated otherwise. Count them.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Ramp it across the term.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Containment improves with tuning, so the volume curve should rise, not start flat.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CONTAINMENT RATE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single number the whole business case rests 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measurable.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Conversations resolved without a human, over conversations started. Nothing exotic.</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starts low.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Early containment on unfamiliar content is usually well below the number in the deck.</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improves with work.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Content, intents and guardrails, which is effort you must resource or the curve is flat.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caps the value.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saving is contained contacts times the cost of a human contact. That is the ceiling.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Measure it monthly.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Because it is also the number that tells you whether to expand or to stop.</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Agentforce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Sized on total volume.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commitment covering every contact, against an agent that will contain a fraction.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definition left to documentation.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unit that can be reinterpreted, in a document the vendor maintains alone.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Testing billed as production.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Months of UAT and tuning consuming the volume you bought for customers.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content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Containment is a content problem, and nobody was resourced to fix the content.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Escalations paid twice.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agent's failed attempt billed, and the human handling paid for as well.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Six months in, containment is half the assumption. What is the first move?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Buy more conversations to cover the shortfall in savings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Find out whether it is a content problem or a scope problem, then fix the cause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Switch the agent off and write the programme down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Wait for the vendor's next model release to improve it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Find out whether it is a content problem or a scope problem, then fix the cause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Buy more conversations to cover the shortfall in savings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Find out whether it is a content problem or a scope problem, then fix the cause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Switch the agent off and write the programme down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Wait for the vendor's next model release to improve it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Low containment has two common causes and they need opposite responses: missing or poor content, which is fixable with effort you can resource, or intents the agent was never suited to, which means narrowing the scope rather than improving it. A spends more on a mechanism that is not working. C throws away a programme before diagnosing it, and the escalation data you already hold usually names the cause in an afternoon. D outsources your business case to a release note.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AGENT CONSUMPTION PAGE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Monthly, and it answers one question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Conversations against commitment.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Consumed, plotted monthly, with the projected date the allowance runs out.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Containment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trend, not the month, because one month tells you nothing about the direction.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Escalation reasons, ranked.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top five intents that failed. This is the work list for next month.</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Cost per contained contact.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cost over contained conversations, against your human cost per contact.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decision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Expand, tune, or narrow. Written down every month, by the person who owns the budget.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13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Agentforce prices a unit you cannot independently count, defined in documentation the vendor maintains, so the five definitional questions belong in your order form: where a conversation starts and ends, and how abandoned sessions, escalations and testing are treated.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Size the programme from containment rather than contact volume, because total contacts describe the opportunity while contained conversations describe the purchase, and early containment on your own content is usually well below the number in the deck.</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business case rests entirely on the containment rate, which is measurable monthly and improves only with content work somebody has to be resourced to do, so track it against the cost of a human contact and write down expand, tune, or narrow every month.</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14 sorts the AI you already own from the AI you buy again: Einstein across the clouds, and what your edition actually includes.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13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14</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ninety minutes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contact volume by channel.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Twelve months, by month, from your service platform rather than from a summary deck.</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conversation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current documentation, and whether your contract references a version of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Calculate your human cost per contact.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Fully loaded. This is the comparator the whole business case needs.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your containment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are live, measure it. If you are not, note that you do not have one yet.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definitional asks.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five from slide four, written as the clauses you will table at renewal.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Agentforce licensing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redresscompliance.com/salesforce-agentforce-licensing-2026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pricing mechanics, the units and the terms that matter.</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Agentforce pricing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redresscompliance.com/salesforce-agentforce-pricing-2026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the conversation and credit rates look like in practice.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Agentforce 1 Edition: is it worth it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redresscompliance.com/salesforce-agentforce-1-edition-worth-it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When the bundle is a discount and when it is a floor.</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Is Agentforce worth the price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redresscompliance.com/is-salesforce-agentforce-worth-the-price-roi-analysis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Containment, cost per contact, and where the return actually comes from.</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AI pricing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redresscompliance.com/salesforce-ai-pricing-negotiation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asks that get accepted on the AI lines, and the sequencing.</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13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13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unit you are buying.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a seat and not a row. A conversation, defined in the vendor's documentation.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Interrogate the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a conversation starts, when it ends, and what an abandoned session costs you.</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Flex Credit pool.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shared consumption currency, which is a flexibility you pay for in expiry.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 from containment, not volume.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Total case volume is the wrong number. What the agent actually handles is the right one.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for the terms that matter.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written definition, a testing exclusion, a ramp, and a capped rate for the overage.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UNIT YOU ARE BUYING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first Salesforce unit the customer cannot count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user is a person you can list. A row is a number in a source system. A conversation is an event the platform decides has occurred, counted by the vendor, under a definition in a document you did not write.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Vendor defined</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boundaries of a conversation live in the product documentation, not in your contract.</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You cannot audit</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There is no independent record. Their meter is the only meter in the room.</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Volume is a guess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Nobody knows how many conversations an agent will hold until it is live.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Value is per case</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Which is the saving grace. The unit maps to a deflected contact you can price.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That last tile is the one to hold onto. Unlike credits, an agent conversation has an obvious business comparator: what the same contact costs a human to handle.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13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COUNTS AS A CONVERSATION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questions to put in writing before signature</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83840"/>
                <a:gridCol w="4082965"/>
                <a:gridCol w="440774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QUESTION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MATTERS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ANSWER TO PRESS FOR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Where does it start?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page load, a greeting, or the first user message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first user message, not the agent's opening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When does it 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Idle timeouts create two conversations from 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stated window, and a resumed session counts once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Abandoned sessions?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user who opens and leaves may still bill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 charge where the agent did no work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Escalated to a human?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agent failed, and you may still be billed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Reduced or excluded when the agent hands off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Testing and UAT?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Pre launch testing can consume real volume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non production exclusion or a test allocation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None of these are unreasonable asks and none of them are granted by default. Every one of them is easier to win before signature than to argue after the first invoice.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13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of these is the most expensive definition to leave unwritten?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an escalated conversation still counts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colour of the chat widget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Which channel the agent runs 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How many agents you configure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Whether an escalated conversation still counts</a:t>
            </a:r>
            <a:endParaRPr lang="en-US" sz="2200" dirty="0"/>
          </a:p>
        </p:txBody>
      </p:sp>
      <p:sp>
        <p:nvSpPr>
          <p:cNvPr id="4" name="Shape 2"/>
          <p:cNvSpPr/>
          <p:nvPr/>
        </p:nvSpPr>
        <p:spPr>
          <a:xfrm>
            <a:off x="457200" y="1463040"/>
            <a:ext cx="11274552" cy="621792"/>
          </a:xfrm>
          <a:prstGeom prst="rect">
            <a:avLst/>
          </a:prstGeom>
          <a:solidFill>
            <a:srgbClr val="EAF3EC"/>
          </a:solidFill>
          <a:ln w="19050">
            <a:solidFill>
              <a:srgbClr val="2E7D46"/>
            </a:solidFill>
            <a:prstDash val="solid"/>
          </a:ln>
        </p:spPr>
      </p:sp>
      <p:sp>
        <p:nvSpPr>
          <p:cNvPr id="5" name="Shape 3"/>
          <p:cNvSpPr/>
          <p:nvPr/>
        </p:nvSpPr>
        <p:spPr>
          <a:xfrm>
            <a:off x="621792" y="1554480"/>
            <a:ext cx="438912" cy="438912"/>
          </a:xfrm>
          <a:prstGeom prst="rect">
            <a:avLst/>
          </a:prstGeom>
          <a:solidFill>
            <a:srgbClr val="2E7D46"/>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Whether an escalated conversation still counts   ✓</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colour of the chat widget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Which channel the agent runs 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How many agents you configure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Escalation is the failure case, and in the first year a large share of conversations escalate, so leaving it unwritten means paying full rate for the agent's unsuccessful attempts on top of the human handling you still pay for. B is not a commercial question. C matters for design and rarely changes the unit price. D is free: configuring agents costs nothing, running conversations through them is the meter, and confusing the two is how programmes get sized on the wrong number.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FLEX CREDITS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pool, spendable in several directions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shared currency.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balance drawn on by agent actions and by other consumption in the platform.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Flexibility has a price.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pay for optionality, and the pool still expires at the end of the term.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Actions vary in cost.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every agent step costs the same, so the rate card matters as much as the balance.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hides attribution.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single pool makes it harder to see which programme consumed what.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split the reporting.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Even where the pool is shared, report consumption by use case from the first month.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BUNDLES AND EDITIONS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When the bundle is a discount and when it is a floor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bundled edition.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per user price with an allotment of consumption included, sold as simplicity.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a discount if you use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At high utilisation the blended rate beats buying the pieces separately.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a floor if you do not.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Below the allotment you have prepaid for volume that expires quietly.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per user half persists.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seat charge continues whether or not a single conversation happens.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the question is utilisation.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share of the allotment will you genuinely consume in year one, honestly answered.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service desk handles 200,000 contacts a year. What is the right basis for sizing an agent programme?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200,000, since every contact could reach the agent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share the agent will actually contain, evidenced by a pilot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vendor's benchmark containment rate for your industry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Whatever volume the bundled edition includes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2026-08-14T14:48:27Z</dcterms:created>
  <dcterms:modified xsi:type="dcterms:W3CDTF">2026-08-14T14:48:27Z</dcterms:modified>
</cp:coreProperties>
</file>