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SALESFORCE LICENSING MASTERY  |  MODULE 3  –  SESSION 12 OF 30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Data Cloud in practice</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Ingestion, segmentation and activation, and how to forecast consumption before you commit</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credit model, and the bill that moves without a purchase</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Building your own number before they build one for you. 20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20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salesforce-licensing  |  Session 12 of 30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Filter at source and ingest only the rows the use case needs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Ingest the full table, then filter inside Data Cloud</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Filter at source and ingest only the rows the use case needs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Ingest everything and archive the unused rows monthly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There is no difference; the meter counts what you keep</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meter counts what arrives, not what survives, so anything you discard after ingestion has already been paid for, and it will be paid for again on every refresh. A is the default because it is the easiest thing to build, and it is the most common design mistake in the whole platform. C adds storage cost to the ingestion cost you already incurred. D is the assumption underneath both A and C, and it is the one worth correcting first in any design review.</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12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BUILDING THE FORECAST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steps, bottom up, in a spreadsheet you own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 the rows per source.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Actual volumes from the source system, multiplied by refreshes per month.</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Decide what needs unifying.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 every ingested row belongs in the profile, and processing is metered separately.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 segment refreshes.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Segments, times profile set size, times how often each one recalculates.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 activations.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Audiences, times destinations, times publishes. This is where the multiplication happens.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Apply the rate card and add contingency.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Thirty to forty percent, stated openly, because the first year always surprises somebody.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12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A WORKED FORECAST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the two numbers tell you</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Theirs is top down.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Built from a use case deck, an industry benchmark and an ambition for year three.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Yours is bottom up.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Built from row counts you can evidence from systems you already run.</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They will differ.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Commonly by a third or more, and the direction is almost always the same one.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gap is the conversation.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Walk them through your model. An account team cannot argue with your own row counts.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Then structure around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Commit near your number, ramp toward theirs, and keep rollover for the difference.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12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WHERE IT GOES WRONG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practice failures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pilot that became production.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Everything ingested at maximum frequency to prove it worked, then never revisited.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Frequency set by preference.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Hourly because it was in the dropdown, defended afterwards as a business requirement.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Segments that outlive campaigns.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Still refreshing on schedule two quarters after the last send went out.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 design review for consumption.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Architecture reviews test whether it works, never what it costs to keep working.</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Accepting their forecast.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Signing a commitment built from somebody else's benchmark rather than your own volumes.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12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bottom up forecast is forty percent below the commitment being proposed. What do you do?</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Accept the proposal; the vendor has seen more implementations than you have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Refuse to commit and buy everything on demand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Present the model, commit near your number, and ramp toward theirs with rollover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Split the difference, since the truth is usually in the middle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12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Present the model, commit near your number, and ramp toward theirs with rollover</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Accept the proposal; the vendor has seen more implementations than you have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Refuse to commit and buy everything on demand</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Present the model, commit near your number, and ramp toward theirs with rollover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Split the difference, since the truth is usually in the middle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model built from your own row counts is the strongest position available in a consumption negotiation, because it is specific, evidenced, and not something an account team can dismiss with a benchmark. A concedes the largest number in the deal to somebody whose incentive runs the other way. B pays the on demand premium on every credit and throws away the only discount available. D is negotiation by arithmetic rather than evidence: if your model is wrong, correct the model, and if it is right, a ramp with rollover already covers the uncertainty.</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12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PRE COMMITMENT REVIEW</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session, before anybody signs anything</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pipeline on one page.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source, its refresh, its filter, and the profile fields it contributes.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frequency justification.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anything faster than daily, the decision that depends on it, written in one line.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forecast and its assumptions.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Visible, challengeable, owned by you rather than by the implementation partner.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design levers not yet used.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you would change first if consumption ran thirty percent hot in month four.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commitment recommendation.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number, a ramp, and the contract terms that make being wrong survivable.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12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12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same record is metered as it arrives, as it is unified, as it lands in a segment and as it is published, so pipeline design decides Data Cloud cost far more than the unit price does, and the cheapest row remains the one you filtered out at source.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Refresh frequency is the largest single lever in the model and it is usually set by preference rather than requirement, which makes the question what decision changes because this data is an hour old rather than a day old, and for most use cases the honest answer is none.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Build the forecast bottom up from row counts you can evidence, apply the rate card, state your contingency, and when your number differs from the vendor's by a third, treat that gap as the negotiation and structure a ramp with rollover around it.</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UP NEXT</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13 turns to Agentforce: conversation based pricing, Flex Credits, and sizing an agent programme honestly.</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salesforce-licensing  |  Session 12 of 30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13</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About two hours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Map one pipeline end to end.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source, through unification, into a segment, out to a channel. Note the meter at each step.</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every refresh faster than daily.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each, write the decision that depends on the extra freshness. Leave blanks visible.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one filter you can move to source.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Estimate the rows it removes per month, then multiply by the refresh count.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 your segments and their schedules.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Then mark the ones tied to a campaign that has already finished.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Draft the forecast skeleton.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Five rows: ingestion, processing, segmentation, activation, contingency. Fill what you can.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12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guides from Redress Compliance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Buyer side references for this session, all on redresscompliance.com.</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Data Cloud pricing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redresscompliance.com/salesforce-data-cloud-pricing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Credit costs by operation, which is the rate card side of today.</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Data Cloud and Agentforce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redresscompliance.com/salesforce-data-cloud-agentforce-guide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How the data layer feeds the agent layer, and what each one bills for.</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Negotiating Salesforce AI and Data Cloud licensing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redresscompliance.com/negotiating-salesforce-ai-and-data-cloud-licensing-pricing-models-pitfalls-and-cost-control-strategies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Taking a bottom up forecast into the negotiation itself.</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Data Cloud licensing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redresscompliance.com/salesforce-data-cloud-licensing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meter, the families, and where the commitment sits.</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hidden costs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redresscompliance.com/salesforce-hidden-costs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wider set of lines that arrive after signature, consumption included.</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12 of 30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12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Follow the data through three meters.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Ingestion, segmentation and activation each bill separately, and each has its own driver.</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Ask the frequency question.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decision changes because this data is an hour old rather than a day old.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Cut consumption without cutting value.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Filter at source, narrow the profile, refresh on demand, batch the activations.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Build a bottom up forecast.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Row counts you can prove, multiplied by the rate card, with contingency stated.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Use the gap.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When your number differs from theirs, the difference is the negotiation, not an error.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12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THREE STAGES, THREE METERS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same record can be billed at every step</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 row arrives, it is unified into a profile, the profile lands in a segment, and the segment is published to a channel. Four events, and the bill is calculated at each of them, which is why the design decisions matter far more than the unit price.</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Bring it in</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Ingestion, driven by rows times refresh frequency. The cheapest row is the one you filter out.</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Make it one</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Identity resolution and processing, driven by ruleset complexity and rerun frequency.</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Cut the list</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Segmentation, driven by segment count, size and how often each one recalculates.</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Send it out</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Activation, driven by destinations and publish frequency. Five channels is five activations.</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Nobody designs a pipeline with the rate card open beside them, and that is precisely the habit worth building, because a decision made in an afternoon sets the consumption for the whole term.</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12 of 30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INGESTION DECISIONS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choices, and what each one does to the meter</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412661"/>
                <a:gridCol w="4082965"/>
                <a:gridCol w="4778925"/>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DECISION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CHEAP ANSWER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THE EXPENSIVE ANSWER COSTS YOU</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Refresh frequency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As slow as the decision allows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Hourly rather than daily is roughly twenty four times the rows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Filter position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Filter at source, before it arrives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Filtering after ingestion means paying to bring in what you discard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Field selection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Only fields that resolve identity or drive a decision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Whole table replication, billed on every refresh, forever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History depth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window the use case needs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Ten years of history reprocessed to answer a ninety day question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Every one of these is reversible in the platform and expensive to have got wrong, because the consumption was already spent by the time anybody looked.</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12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Marketing asks for an hourly refresh on a source that feeds a weekly campaign. What is the right question to ask?</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Can the platform support hourly at this volume?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What decision changes because the data is an hour old rather than a day old?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Do we have enough credits left this quarter?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Can we get a discount on the additional consumption?</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12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What decision changes because the data is an hour old rather than a day old?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Can the platform support hourly at this volume?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What decision changes because the data is an hour old rather than a day old?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Do we have enough credits left this quarter?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Can we get a discount on the additional consumption?</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Frequency is the single largest lever in the whole model, and it is almost always set by preference rather than by requirement. B forces the requirement into the open, and for a weekly campaign the honest answer is usually that nothing changes. A is a capacity question the platform will answer yes to, which is how the spend happens. C is the right instinct at the wrong moment, since it treats the balance as the constraint rather than the need. D negotiates the price of something you may not need to buy at all.</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12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SEGMENTATION DECISIONS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stage that quietly outspends the others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Scheduled beats nothing, on demand beats scheduled.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segment refreshed hourly recalculates whether anybody used it or not.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Size compounds with frequency.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large audience refreshed often is the largest single line in most estates.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Nested segments recalculate upstream.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refresh can trigger the parents it depends on, which nobody sees in the builder.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Retire what nobody opens.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Segments built for a campaign that ended, still refreshing on the original schedule.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 them quarterly.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Segment sprawl looks like nothing on a screen and reads clearly on a consumption report.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12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ACTIVATION DECISIONS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Multiplication, not addition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Per destination, every time.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audience to five channels is five activations, and each publish repeats them.</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Publish on change, not on a timer.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Most destinations do not need the same list resent every hour to stay useful.</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Consolidate overlapping audiences.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Three near identical segments feeding one channel are three bills for one outcome.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Watch the test destinations.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sandbox channel wired up during a pilot, still receiving production volume.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Ask what the channel does with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the downstream tool batches daily, hourly activation buys you exactly nothing.</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12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Same business outcome, two designs. Which consumes less?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Ingest the full table, then filter inside Data Cloud</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Filter at source and ingest only the rows the use case needs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Ingest everything and archive the unused rows monthly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There is no difference; the meter counts what you keep</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12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2026-08-14T08:57:52Z</dcterms:created>
  <dcterms:modified xsi:type="dcterms:W3CDTF">2026-08-14T08:57:52Z</dcterms:modified>
</cp:coreProperties>
</file>