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2  –  SESSION 10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Limits as commercial levers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API calls, storage, sandboxes, and what an overage actually costs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Experience Cloud, the crossover, and guest access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part of the contract that fails closed.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sandbox line rises with the subscription, although the testing requirement is unchanged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sandbox pricing is fixed for the term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sandbox line rises with the subscription, although the testing requirement is unchanged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receive additional sandboxes automatically as spend grows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percentage falls as spend rises, so the line grows more slowly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percentage is an index, not a price, and it is indexed to something that has no relationship to how many environments you need. A is what most people assume because the sandbox count did not change. C is the reverse of the truth: you pay more for exactly the same entitlement. D is the volume discount instinct, and it is precisely what a percentage does not do unless you negotiate a cap or convert the line to a flat fee, which is the move worth making.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AN OVERAGE COSTS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bill is the smallest part of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an invoice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Exceeding a platform limit does not charge you. It refuses the work and logs an error.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cost is operational.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failed nightly load, a queue backing up, a customer facing form that stops accepting.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an emergency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Bought mid term, at list, in the week it broke, with no leverage available to you at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sets the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block you bought under pressure is the quantity you renew, at the price you accepted.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that with signature.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headroom, negotiated inside the deal, costs a fraction of it and no downtime.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TO PUT IN THE ORDER FORM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asks, none of them exotic</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Headroom at signature.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API blocks and storage bought with the deal, sized from your own forecast rather than the default.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Fixed rates for extensions.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pre agreed price for further blocks during the term, so an incident is not a negotiation.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Sandboxes as a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 the percentage to a stated number of environments at a fixed fee for the term.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notification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Alerting at eighty percent of any allowance, because nobody will warn your finance team.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assumptions written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consumption you are licensed for, so a new integration is a change and not a default.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limit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integration nobody counted.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middleware job that triples API volume, approved by nobody who has read the contract.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Storage bought instead of archived.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recurring charge accepted because it looked smaller than an archiving project.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Environments sized for the pilot.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sandbox count set at first signature, still the entitlement three years and four projects later.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discovered at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monitoring during the term, so the first real data point is the one the vendor brings.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Percentage lines never converted.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Sandbox and add-on lines indexed to spend, rising quietly with every purchase you make.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cheapest moment to buy API headroom?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 monitoring shows eighty percent of the allowance consumed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signature or renewal, alongside the rest of the negotiation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 the integration first fails, since you then know the real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throttle the integrations instead and manage within the allowance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signature or renewal, alongside the rest of the negotiation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 monitoring shows eighty percent of the allowance consumed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signature or renewal, alongside the rest of the negotiation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 the integration first fails, since you then know the real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throttle the integrations instead and manage within the allowance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Inside a deal the allowance is a rounding error next to the subscription and the account team will move on it. Alone and mid term it is a list price purchase with your own deadline attached. A is the correct monitoring trigger and the wrong buying moment, and it is still far better than C, which is the most expensive minute of the whole term. D is a real engineering discipline and it is not a substitute, because throttling has a floor set by the business process, and once you reach that floor the only remaining lever is commercial.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QUARTERLY LIMITS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four numbers, one owner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API calls against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Peak day rather than average, because the limit is enforced on a daily window.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Both storage pools.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Consumed against allowance, with the growth rate, so the run out date is visible.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Sandbox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environments are refreshed and worked in, and which are paid for and idle.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run out date for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projection turns a purchase into a plan instead of an incident report.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Sent to the person who signs.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is a commercial number wearing a technical costume, so it belongs in the commercial pack.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Platform limits are the one part of a Salesforce agreement that fails closed, so where a licence shortfall keeps working and settles later, an API or storage limit refuses the work at three in the morning and never appears on an invoice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four allowances that carry commercial weight are API calls, data storage, file storage and sandboxes, and the sandbox line deserves particular attention because a percentage of net spend is an index that rises every time you buy users you needed for something else.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Headroom costs a fraction inside a negotiation and full list in the week it breaks, so buy it at signature, convert percentage lines to fixed counts, and keep a one page quarterly view that shows the date each allowance runs out.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3 opens with Data Cloud: the credit model, what consumes credits, and why the bill moves without a purchase.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your API allowance and peak 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org allowance against the busiest twenty four hours of the last quarter.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both storage pools.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Consumed against allowance, plus the growth rate over the last twelve months.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sandbox and its last refresh.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mark which ones are actually being worked in this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pricing basis for each add-on.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Flat fee or percentage of net spend, because only one of them moves on its own.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one run out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nearest allowance, and put that date on the same page as your renewal date.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sandbox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redresscompliance.com/salesforce-development-sandbox-strategy-cio-playbook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Environment tiers, refresh intervals and the percentage of spend problem.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redresscompliance.com/salesforce-hidden-costs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lines that arrive after signature, including storage and add-on blocks.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minimums and true ups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redresscompliance.com/salesforce-licensing-minimums-true-ups-playbook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licence side settles, and why limits behave differently.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Enterprise against Unlimited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redresscompliance.com/salesforce-enterprise-vs-unlimited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edition step changes allowances rather than features.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redresscompliance.com/salesforce-license-optimization-and-usage-management-a-cios-strategic-playbook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operating rhythm that keeps consumption visible during the term.</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limits from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licence overage keeps working and bills later. A limit refuses the work now.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four allowances.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API calls, data storage, file storage and sandboxes, and how each one is actually set.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sandbox line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percentage of net spend is an index, and it rises every time you buy more users.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an overage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not an invoice line. It is downtime plus a list price purchase with no leverage.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headroom at the right moment.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allowance costs a fraction at signature and full price in the week it breaks.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LIMITS FAIL CLOSED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Everything else in this course fails open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Deploy more users than you bought and the platform keeps working; you settle at the true up. Exceed a platform limit and the platform stops, which makes this the one number you have to forecast rather than reconcile.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Fails closed</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call is rejected, the load fails, the form stops. There is no grace and no queue.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Not a bill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Exceeding a limit does not invoice you, so finance never sees it coming.</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Percent based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Sandbox add-ons priced as a share of net spend rise every time the subscription rises.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Bought late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Headroom is a rounding error at signature and a list price emergency mid term.</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Which is why limits belong in the commercial conversation and not in an architecture review. The technical team meets the wall, and the contract decides what the wall costs.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LIMITS WITH TEETH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each allowance is set, and how you extend it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4639733"/>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LIMIT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THE ALLOWANCE IS SET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YOU EXTEND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API calls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licence per day plus an org floor. Enterprise around 1,000 per licence, Unlimited around 5,000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Blocks of additional daily calls, priced per block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 storage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base for the org plus a small allowance per user, counted in megabytes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per 500 MB per month, at a rate far above commodity storage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File storage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base plus a larger allowance per user, in a separate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mechanism, and it usually runs out much later than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Sandboxes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count set by edition. Full copies are scarce below Unlimited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Add-ons priced as a share of net spend, so the line scales with 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Confirm your own numbers against the order form and the Product Terms rather than a blog. The shape is stable, the figures move by edition and by contract.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nightly integration starts failing at three in the morning with a limit error. What has it cost you so far?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yet; the calls queue and retry against tomorrow's allowance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overage line that will appear on the next invoice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on any invoice, and a failed integration until somebody buys more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pro rata charge for the excess calls, settled at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Nothing on any invoice, and a failed integration until somebody buys more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yet; the calls queue and retry against tomorrow's allowance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overage line that will appear on the next invoice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on any invoice, and a failed integration until somebody buys more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pro rata charge for the excess calls, settled at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whole point of the session. Limits are not metered and billed, they are enforced, so the cost lands on the business rather than on the invoice, and it lands at three in the morning rather than at renewal. A describes what a well built integration should do and not what the platform promises. B and D are both the true up model, which is how licences behave and not how limits behave, and confusing the two is why the allowance never appears in a budget until the day it fails.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STORAGE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pools, one of them punitive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base is small.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modest allowance for the org plus a per user grant measured in megabytes, not gigabytes.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Records are the consumer.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record types count at a flat rate each, so row volume drives the number, not field size.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Files are a separate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larger per user allowance, its own meter, and it usually runs out much later.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list rate is punitive.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Additional data storage is sold per 500 MB per month at a rate no one would pay elsewhere.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archiving is a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Moving history out is often cheaper than buying capacity, and it is a position either way.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SANDBOXES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environment line that indexes to your spend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Developer sandboxes are plentiful.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Metadata only, refreshed daily, and they cover most day to day configuration work.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Partial copy sits in the middle.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sample of production data, a multi day refresh, and typically one included.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Full copy is the scarce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complete copy including data, a roughly monthly refresh, and Enterprise includes none.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 is a percentage.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and partial add-ons are commonly priced as a share of net subscription spend.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is the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testing needs did not change, and the environment bill rose with the user count.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full copy sandbox is priced as a percentage of net spend. You add four hundred users. What happens?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sandbox pricing is fixed for the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sandbox line rises with the subscription, although the testing requirement is unchanged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receive additional sandboxes automatically as spend grows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percentage falls as spend rises, so the line grows more slowly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2026-08-14T08:57:46Z</dcterms:created>
  <dcterms:modified xsi:type="dcterms:W3CDTF">2026-08-14T08:57:46Z</dcterms:modified>
</cp:coreProperties>
</file>