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1  –  SESSION 1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Salesforce landscape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A per user subscription that looks simple, and where the money actually moves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30 sessions, from the edition ladder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map of the whole estate. 20 minutes, three knowledge checks.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Consumption of credits and conversations, which has no seat count to watch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edition upgrade, which is a board level decision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Consumption of credits and conversations, which has no seat count to watch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Mid term user additions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renewal, which has a date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Seats have a provisioning process and an owner; credits and conversations are consumed by pipelines and by customers, so nobody's normal job includes watching them. A is expensive and it is at least a decision with a paper trail. C is visible in provisioning even when nobody adds it up. D has a date in the diary, which is the definition of visible. The consumption layer is the one that needs a control invented for it, which is what module 3 is about.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CONSUMPTION LAYER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part of the bill no seat count predicts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Data Cloud consumes credits.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Ingestion, transformation, segmentation and activation all draw down, so the bill follows platform work.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Agentforce prices conversations.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follow customer behaviour rather than headcount, and scale with success.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Marketing follows contacts and sends.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database that grows on its own, priced on a variable marketing owns and licensing rarely sees.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Neither model is a trick.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They are honest usage pricing. The problem is organisational: nobody was appointed to watch the meter.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Forecast before you commit.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committed credit volume you cannot forecast is a guess with a contract wrapped around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CALENDAR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Their year end is your leverage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fiscal year ends 31 January.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makes November to January the period when flexibility is greatest.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Quarters end April, July and October.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Smaller versions of the same effect, useful for mid sized decisions.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 renewal date is fixed.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the only variable you control is how prepared you are when it arrives.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Nine months is the working lead time.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Enough to clean the base, gather adoption data and build a term sheet before anybody quotes.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Auto renewal is a clause, not a fact.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your notice period, because missing it removes every option you had.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failures that create most Salesforce waste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Full CRM licences for read only users.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most expensive seat in the catalogue, issued because it was the default.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Integration accounts on user licences.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Sitting at full price for years, usually invisible because nobody logs in as them.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Edition upgraded for a minority requirement.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Priced across every seat, agreed before anybody asked whether an add-on would do.</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Leavers renewed.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the licence count is a contract number and deprovisioning is an IT task, and the two never meet.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Consumption bought on a guess.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committed credit volume with no forecast behind it, discovered to be wrong in either direction.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is the first thing to establish on an unfamiliar Salesforce estate?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total annual spend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user list with licence type and last login, and the renewal date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 editions each org runs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discount is competitive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user list with licence type and last login, and the renewal date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total annual spend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user list with licence type and last login, and the renewal date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Which editions each org runs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discount is competitive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Those two facts tell you what you are paying for and when you can change it, which between them frame every other decision. A is a number without a structure, and it tells you the size of the relationship rather than where the waste is. C matters and comes second, because the edition question is answered against a user population you have already understood. D is the question everybody starts with, and asking it before you know your own numbers is how organisations negotiate a good rate on seats they should not be buying.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GOOD LOOKS LIKE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routine this course builds toward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named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Accountable for the position, and present when a new cloud or a new agent is proposed.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quarterly user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Licence type against last login, leavers removed, integration accounts on the right seat.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monthly consumption figure.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Credits and conversations, read by somebody, against the committed volume.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edition question at design.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Before a tier upgrade is agreed: which requirement, how many people, what is the cheapest route.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renewal calendar working backwards.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Nine months out, with the notice period marked, so the date never arrives as a surprise.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Salesforce has the simplest metric of any major vendor and one of the hardest estates to control, because there is nothing to audit and therefore nothing that forces anybody to look, while the cost moves quietly through edition boundaries, mid term additions, the renewal uplift and consumption.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Editions are a well built pricing mechanism rather than a bundle of features, so a capability needed by a small team prices across every seat in the org, which makes the question of whether an add-on would do the single most valuable thing to ask before agreeing a tier.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consumption layer is the genuinely new problem, because credits and conversations follow platform work and customer behaviour rather than headcount, and unlike seats they arrived without an owner.</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 is the contract stack: the master subscription agreement, order forms, Product Terms and Notices, and which one actually binds you.</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a day, and it sets up the whole course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Export the user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Licence type and last login date for every user. Not the total, the detail.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three populations.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People who have left, full CRM licences that only read, and integration accounts.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every order form.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Then write down your renewal date, your notice period and your uplift clause.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what is consumption based.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Credits, conversations, contacts, capacity. Anything not priced per seat.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down each org's edition.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if anybody remembers, why that tier was chosen.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estate, the editions and the licence types in one document.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editions compared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redresscompliance.com/salesforce-editions-comparison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boundaries sit and what crossing one actually costs.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negotiation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redresscompliance.com/salesforce-negotiation-guide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fiscal calendar, the uplift, and the terms worth more than the discount.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Data Cloud and Agentforce pricing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redresscompliance.com/salesforce-data-cloud-agentforce-pricing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consumption models and how to forecast them.</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assessment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redresscompliance.com/salesforce-licensing-assessment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an independent review of a Salesforce estate covers.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why a simple metric is hard to control.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There is nothing to audit, which is exactly why nobody looks.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four places cost moves.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Edition boundaries, mid term additions, the renewal uplift, and consumption.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edition ladder as a pricing mechanism.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Boundaries sit where a growing customer will need to cross them.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Recognise the consumption layer.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Credits and conversations follow workload and customers, not headcount.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on any Salesforce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exports and one date, about a day, and you know more than most organisations do.</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SIMPLE METRIC, HARD ESTATE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Nothing to audit, so nobody looks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Salesforce has no core factor, no measurement tool and no partitioning policy. The counting is trivial, and the control problem is entirely commercial.</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 audit</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Compliance risk is low. Cost risk is high, and the two get confused constantly.</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Org wide</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Editions apply to every user in the org, so a need felt by forty people prices for two thousand.</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Upward only</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Counts rise with projects and rarely fall, because reductions need a renewal and a decision.</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New meters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Credits and conversations arrived without an owner, and unowned meters run.</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course spends very little time on compliance and a great deal on the commercial mechanics, because that is where Salesforce money is actually decided.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YOU ARE BUYING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layers, priced differently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Almost every Salesforce line item belongs to one of these, and knowing which one tells you how the number will behave next year.</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Seats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Named users on a subscription, by licence type. Predictable, visible, and the easiest thing to over-provision.</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Editions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capability tier applied to the whole org, per user. The largest single lever on your unit cost.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Add-ons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Products and permission set licences layered onto seats. Where a requirement can often be met cheaply.</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Consumption</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Credits, conversations, contacts and capacity. Follows workload rather than headcount.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useful habit is to tag every line on your order form with one of these four words, then ask who owns the variable behind 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Twelve people need a capability that sits one edition up. What is the real cost question?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upgrade price for those twelve users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upgrade applied to every user in that org, and whether an add-on meets the need instead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feature is worth the list price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How much discount can be negotiated on the upgrade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upgrade applied to every user in that org, and whether an add-on meets the need instead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upgrade price for those twelve users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upgrade applied to every user in that org, and whether an add-on meets the need instead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feature is worth the list price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How much discount can be negotiated on the upgrade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Editions apply org wide and per user, so the twelve people who need the capability set the price for everybody in that org. A is how the request is almost always framed internally, and it understates the cost by whatever multiple your user count is. C asks a sensible question about the wrong quantity. D negotiates the price of a decision that may not be necessary, which is the wrong order: establish whether an add-on, a permission set licence or a separate org meets the need first, then talk about price.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THE MONEY MOVES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movements, and only one of them is a purchase decision</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85003"/>
                <a:gridCol w="4141672"/>
                <a:gridCol w="464787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MOVEMENT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HAPPENS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CONTROLS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Edition upgrade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tier change applied to every seat in the org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Requirements review before the tier is agreed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Mid term additions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Users added at the rate agreed in the order 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rate you negotiated years ago, and provisioning discipline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renewal 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percentage applied to a base nobody pruned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cap in the agreement, and a cleaned base before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Consumption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Credits and conversations follow workload and customers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named owner and a monthly figure somebody reads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Shelfware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Seats renewed for people who left or never used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user export, quarterly, against the leaver process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Only the first line is a decision somebody makes deliberately. The other four happen by default, which is why they account for most of the waste.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EDITION LADDER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pricing mechanism, well built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Boundaries are placed deliberately.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capability a growing customer needs next is usually one tier away, never two.</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upgrade feels small.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step, a familiar product, and a business case written by the team that needs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applies to the whole org.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user, across every seat, which is where a modest requirement becomes a large number.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There is usually another route.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add-on, a permission set licence, a different product, or a separate org for the team that needs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before you agree.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requirement, how many people, and what is the cheapest way to meet it. In that order.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cost movement is least visible in a normal budget cycle?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edition upgrade, which is a board level decision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Consumption of credits and conversations, which has no seat count to watch</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Mid term user additions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renewal, which has a date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2026-08-13T18:08:10Z</dcterms:created>
  <dcterms:modified xsi:type="dcterms:W3CDTF">2026-08-13T18:08:10Z</dcterms:modified>
</cp:coreProperties>
</file>