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2  ·  SESSION 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Discounting and deal benchmarks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How Oracle prices, list versus street, the fiscal calendar, and what strong outcomes look like by deal size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ten clauses that move the most money, and the markup list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your deal should cost, and how to know.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May 31, and only with a straight face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December, because everyone discounts at calendar year end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because early signatures earn goodwill</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Toward May 31, Oracle's year end, provided you are visibly prepared to let the date pass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Timing is irrelevant, the discount depends only on volume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Oracle's compensation year ends May 31, so a $2M deal that can land in Q4 carries the most weight exactly then. But the leverage belongs to whoever needs the date less: if Oracle believes you must sign by May, the calendar flips and works against you, which is why the credible ability to sign in September instead is what makes the May conversation productive. A applies retail intuition to a company whose year does not end in December. B donates the strongest card before the game starts. D ignores that identical volumes close at very different discounts depending on when and how they arrive. The play: negotiate through the spring, hold the September option openly, and let Oracle's quarter do the pushing.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SHADOW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net price decides after the deal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is 22 percent of net.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discount point you win reduces the annuity base for as long as you keep support. The license discount happens once; the support saving repeats annually.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compounds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support increases uplift from that base. A high starting net compounds against you for a decade. Module 4 works this in detail.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Shelfware never stops billing.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accrues on everything in the basket, used or not. Products you never deploy still cost 22 percent of their net, every year.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Dropping lines is not free.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Repricing and matching service level policies can raise the price of what remains when you shed licenses. The exit from a bloated basket is uphill, by design.</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strong buyers take besides the percentage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discount without terms is a one time event. These five turn a good price into a good agreement, and session 8 taught you when to ask.</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hold</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Today's net unit prices held for future orders, in writing, with a defined period.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Discount persistence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negotiated percentage applies to add on orders, not just the launch basket.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stated ceiling on support and subscription uplift, protecting the annuity base you just fought down.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Basket hygiene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Nothing in the order you did not ask for. Every free looking line becomes 22 percent annual support.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Migration credits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Value for licenses being retired or converted, instead of paying twice for the same workload.</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Trade discount points for these deliberately, not the other way round. The clause pays every year; the point pays once.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Benchmarking your own deal, four steps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basket at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Public price list, your exact products and counts. This is the denominator every percentage claim depends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Strip the padding.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Remove every product you did not request. Re-run the percentage on the clean basket; inflated baskets flatter the discount.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net, not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Net per processor against benchmark data for your deal size and product mix. Current peer data beats any static table.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Total the decade.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Net license plus ten years of support at 22 percent with uplift. Compare deals on that number, because that is what you will actually pay.</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offers 85 percent off a $8M list basket, net $1.2M. Inside: $3M of list price you never asked for. Strong deal?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85 percent is an exceptional discount at any size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extra products are effectively free at that discount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yet: the padding inflates the percentage and adds permanent support cost. Reprice the clean basket first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discounts above 80 percent are never genuine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unwanted $3M cost every year?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Free products are the most expensive kind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85 percent is an exceptional discount at any size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extra products are effectively free at that discount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 yet: the padding inflates the percentage and adds permanent support cost. Reprice the clean basket first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because discounts above 80 percent are never genuine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Strip the $3M of padding and the real deal is $1.2M net against a $5M basket, 76 percent, still strong but a different claim than 85. Meanwhile the padding is never free: its share of the net accrues 22 percent support annually, forever, and repricing policies make removing it later costly. That is the whole play: inflate the basket, inflate the percentage, lock in the annuity. A judges the label instead of the contents. B is exactly the sentence the basket was built to produce. D overcorrects; mega deals and ULA scale agreements do reach these levels legitimately. The move: reprice the clean basket, take the padding out, and let the percentage be whatever it honestly is.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STRONG OUTCOMES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strong deal looks like, by size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2691045"/>
                <a:gridCol w="617084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DEAL, NET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STRONG PERCENTAGE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AND THE TERMS THAT COME WITH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45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hold 12 months, clean basket, support base verified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hold 24 months, renewal cap in writing, discount persists on add 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75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session 8 markup: cap, persistence, divestiture rights, audit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$8M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85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above, plus portfolio restructuring and migration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is a real, repeatedly achieved outcome, not a fantasy. The buyers who get them arrive early, benchmarked, clause list in hand, able to let a quarter pass.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benchmark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Oracle prices from a public list almost nobody pays, so the discount percentage is theater and the net price against benchmark is the deal.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net you sign echoes for a decade, because support runs at 22 percent of it with uplift on top, which is why padding a basket to inflate a percentage is never free.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Leverage peaks toward May 31 for buyers who arrive early, benchmarked, and visibly able to let the date pass, and the strongest deals trade percentage points for terms that pay every year.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10 · Negotiating the paper, a working session: a clause by clause markup of a real style ordering document, closing module 2.</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Reprice one order at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recent order, priced from the public list. What percentage did you actually get on the clean basket?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it on the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benchmark band was the deal in, and which band did you land in? Note the gap.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basket.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lines nobody requested? Mark what they add to annual support at 22 percent of net.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Total your decade.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Net license plus ten years of support with uplift for that order. That is the real price you agreed.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next planned purchase against Oracle's quarter ends. Which close could it land in, and could you credibly pass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pricing benchmarks and negotiation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redresscompliance.com/oracle-pricing-benchmarks-and-negotiation-leverage-an-enterprise-cio-playbook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benchmark bands, in full playbook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prepared buyers actually reach the strong column.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Dealing with Oracle sales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redresscompliance.com/dealing-with-oracle-sales-tactics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Quarter end pressure and the urgency playbook, from the other side.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price holds, caps, and uplift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redresscompliance.com/oracle-price-hold-cap-uplift-clause-negotiation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terms that turn a good percentage into a good agreement.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Oracle's evolving pricing and bundling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redresscompliance.com/cio-playbook-navigating-oracles-evolving-pricing-metrics-and-bundling-strategies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inflated basket, as an ongoing corporate strategy.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Decode the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how Oracle builds a price: public list, discount, net, and the support annuity underneath.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Benchmark 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Place any deal against realistic discount ranges for its size.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 Oracle's fiscal year, ending May 31, without being used by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support shadow.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why the net price echoes for a decade through the 22 percent annuity.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inflated basket.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a strong deal from a big percentage on products you never asked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percentage is not the price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 discounts from a public list that almost nobody pays. The question is never how big the percentage is. It is what the net price should have been.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$47,500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Public list for one Enterprise Edition processor license. The starting fiction every discount is measured against.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May 31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Oracle's fiscal year end, the strongest date on the negotiation calendar, if you are ready for 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Annual support, calculated on your net license fee. The discount you win today reprices every support year that follows.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Deals that should be judged by discount percentage alone. Net price against benchmark is the only honest measure.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Sessions 6 to 8 gave you the paper. Today is the money: what Oracle deals actually close at, and how to place yours on that map.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MACHINE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an Oracle price is actually built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steps, and only one of them is printed anywhere public. Everything after the list price is negotiated in private.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public list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technology global price list is published. Every quote starts from it, which makes big percentages easy to manufacture.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Set deal by deal, driven by size, competition, timing, and history. This is where the negotiation lives.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net price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List minus discount. The number that matters, and the number to benchmark, because support is calculated from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annuity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22 percent of net, every year, with annual uplift. Oracle prices deals to protect this stream above everything else.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Sales compensation and approval levels are built around discount thresholds. Deeper discounts need higher approval, which is why big asks take time and quarter end pressure exists at all.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BENCHMARKS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Realistic discount ranges, by net deal size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2691045"/>
                <a:gridCol w="2412661"/>
                <a:gridCol w="385097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DEAL SIZE, NET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COMMONLY ACHIEVED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STRONG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DIFFERENCE MAKER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Under $250K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 to 40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45 percent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Competition shown, clean ask, no urgency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$250K to $1M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 to 55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 percent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real alternative and fiscal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$1M to $5M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55 to 70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75 percent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Executive engagement, staged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Over $5M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 to 80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85 percent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Portfolio leverage and a credible walk away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Ranges are for technology licenses off the public list, and they move with the market. Treat them as orientation, then benchmark against current deal data before you negotiate.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$1.2M list quote for database and options comes back at 25 percent off, roughly $900K net. The rep calls it best and final. Is that a strong deal?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 quarter off list is a serious concession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Deals this size commonly close at 40 to 55 percent off, and best and final rarely is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Impossible to say anything without Oracle's internal cost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only on whether the budget covers $900K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Place the deal on the benchmark table.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Benchmark first, then answer the rep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 quarter off list is a serious concession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Deals this size commonly close at 40 to 55 percent off, and best and final rarely is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Impossible to say anything without Oracle's internal cost data</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only on whether the budget covers $900K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net deal near $900K sits in the band where 40 to 55 percent is commonly achieved and 60 plus is a strong outcome, so 25 percent is an opening position, not an ending. A confuses the size of the percentage with the quality of the price, exactly the illusion the public list exists to create. C is learned helplessness: you do not need Oracle's costs, you need market benchmarks, and those exist. D is how budgets get spent rather than deals get priced. And remember the shadow: at 25 percent off, support runs 22 percent of $900K, about $198K a year. Moving the discount to 55 percent cuts the net to $540K and support to about $119K, which saves roughly $79K every single year after the deal closes.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Oracle's year, and how to use it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fiscal year ends May 31.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Quarters close at the end of August, November, February, and May. Discounting authority loosens as each close approaches, and most at year end.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Q4 is real, but priced 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May quarter is when the deepest approvals happen. It is also when reps manufacture urgency, so the pressure flows both ways.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Deadlines are theirs, not yours.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Expiring quotes and Friday signatures serve Oracle's quarter, not your position. An expired quote that was real returns; one that does not was never the floor.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early, land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negotiation months before the quarter you want to close in. The calendar only pays buyers who arrive prepared and can afford to let the date pass.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March. Your team can sign a planned $2M purchase anytime before September. When does your negotiating leverage peak?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December, because everyone discounts at calendar year end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because early signatures earn goodwill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Toward May 31, Oracle's year end, provided you are visibly prepared to let the date pass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Timing is irrelevant, the discount depends only on volume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calendar creates the pressure?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2026-08-08T19:32:23Z</dcterms:created>
  <dcterms:modified xsi:type="dcterms:W3CDTF">2026-08-08T19:32:23Z</dcterms:modified>
</cp:coreProperties>
</file>