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2  ·  SESSION 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clauses that matter most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Audit, customer definition, territory, assignment, and the markup list for any Oracle negotiation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five license species and their grant language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ten clauses to mark up before any signature.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day it leaves the definition, the coverage ends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licenses were valid when the subsidiary was acquired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Generally no: once it leaves the customer definition, its use is unlicensed. Transition rights must be negotiated before close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for as long as the support is paid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the divested company keeps using the same servers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Licenses cover the entities inside the customer definition, and a divested company exits that definition at closing. Standard fixes exist, a negotiated transition period, a license split with Oracle's consent, or the buyer bringing its own licenses, but every one of them is dramatically cheaper negotiated before signing than discovered after. A confuses history with coverage, C confuses support with license rights, and D is the hardware fallacy, fourth appearance in this course. Corporate development teams that call licensing before close save seven figures; the ones that call after fund audits.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BOUNDARIES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Customer, territory, and change events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customer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exact entities covered. Check whether new acquisitions join automatically or need Oracle's consent, the difference prices every future deal.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Territory.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licenses may be used. Global estates on country limited paper generate quiet findings every time a workload crosses a border.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licenses can transfer in a reorganization or sale without consent. Consent requirements are leverage Oracle holds at your most vulnerable moment.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three are cheap to fix at purchase or renewal, and nearly impossible to fix mid transaction with a deal announcement already public.</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PROTECTIONS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commercial protections, and when to ask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terms that outlive the deal. Every one is negotiable exactly when Oracle wants something from you, and at no other time.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Net pricing held for future orders, session 6's forgotten treasure, now yours to demand.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stated maximum uplift on support and subscriptions. The cheapest budget insurance that exists.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Discount persistence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Negotiated percentages that apply to add on orders, not just the initial basket.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Flex rights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 tiering or reduction rights at anniversaries, scoped and written, or they do not exist.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ask window</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Big purchase, renewal, audit settlement, cloud commitment: the four moments these get granted.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across all five: Oracle concedes terms when revenue is on the table. Bring the markup list to every one of those moments.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clause positions actually fail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unread audit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First read during an actual audit, under deadline pressure, which is precisely too late to use it well.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frozen affiliate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customer definition from 2018 that names entities which no longer exist, and misses everything acquired since.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mid deal discovery.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consent surfacing in due diligence, with the transaction public and the clock running. Maximum leverage, wrong side.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uncapped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1's burn, now with its cause visible: nobody asked for the cap when Oracle wanted the deal.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one time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great percentage on the initial order, silent on add ons, and every subsequent purchase reprices from list.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do these clause improvements actually get granted?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an audit, as a goodwill gesture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Any time, by asking the account team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leverage moments: a big purchase, a renewal, an audit settlement, or a cloud commitment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Oracle's standard terms are non negotiable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when Oracle has a reason to say yes.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Leverage moments, and only leverage moments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During an audit, as a goodwill gesture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Any time, by asking the account team</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leverage moments: a big purchase, a renewal, an audit settlement, or a cloud commitment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Oracle's standard terms are non negotiable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Clause improvements are concessions, and concessions get granted when revenue is on the table: your signature on a purchase, a renewal Oracle wants smooth, a settlement they want closed, a cloud commitment they are chasing. A gets the direction wrong, audits are Oracle's leverage moment, not yours, unless you are settling, which is C. B fails because asks without leverage get sympathy, not signatures. And D is learned helplessness: every clause on today's list has been won by real buyers, repeatedly. The disciplined move: keep the markup list ready, and spend leverage on clauses before spending it on discount points, because the clause pays every year and the discount pays once.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MARKUP, 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Standard paper versus negotiated paper, four clauses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082965"/>
                <a:gridCol w="496451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STANDARD READS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NEGOTIATED READS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Audit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Reasonable notice, full cooperation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45 days notice, annual maximum, defined scope, confidential, own data accepted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signing legal 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Signing entity plus all majority owned affiliates, current and future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Divestiture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Silent, so no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Divested entities keep use rights for 6 months post close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Silent, so uncapped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and subscription increases capped at 3 percent per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right column exists on real signed paper at real companies. The difference between the columns is a prepared buyer at a leverage moment.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markup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Clauses outrank discounts, because a discount prices one order while a clause prices every audit, renewal, and corporate event for the life of the agreement.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big five, audit, customer definition, assignment, renewal cap, price hold, plus five more complete the markup list, and standard paper is weak for you on all ten.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Improvements happen only at leverage moments, so the list stays ready in the library, and gets spent before discount points at every one of them.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9 · Discounting and deal benchmarks: how Oracle prices, what strong outcomes look like, and where your deal really stands.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audit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Tonight, calmly, before anyone makes you read it under deadline. Note notice, scope, and what you must provide.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Extract the customer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entities are actually covered? Compare against your current org chart and circle the gaps.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territory.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country limits on paper versus where workloads actually run, cloud regions included.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your next leverage moment.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Next renewal, planned purchase, or cloud decision. That date is when the markup list gets spent.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clause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ten clauses, your current wording versus the negotiated column from today, into the library.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leverage moments, and how prepared buyers spend them.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customer definition and assignment clauses, at transaction speed.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fight an Oracle audit claim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redresscompliance.com/how-to-fight-an-oracle-audit-claim</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audit clause, exercised under real pressure.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motion on the other side of every leverage moment.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Keeping the markup list current between negotiations.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ten contract terms that move the most money, in priority order.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audit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yours obligates, what it does not, and how to hold to it under pressure.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Guard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how customer and territory definitions decide who may use what, where.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Prepare for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assignment and M&amp;A language does to licenses before a deal, not after.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markup.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standard versus negotiated comparison to any Oracle document.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Clauses outrank discounts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discount changes one purchase. A clause changes every event for the life of the agreement: audits, renewals, mergers, and exits.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45 days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typical negotiated audit notice period. Standard paper often gives far less protection than buyers assume.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Clauses that decide most of the money across the agreement's life. Today's markup list.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Customer definition per agreement, deciding exactly which entities may use the licenses.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Verbal assurances that survive an audit. If it matters, it goes in a clause.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Sessions 6 and 7 taught you to read the paper. Today is about changing it, and every change happens at a leverage moment, never in between.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clause groups, one markup list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clause worth negotiating falls into one of five groups. Knowing the groups tells you where to look in any document.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Audit mechanics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Notice, frequency, scope, confidentiality, and what you must actually provide.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Scope definitions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Customer, territory, and affiliates: who may use the licenses, and where.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Change events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Assignment, merger, divestiture: what happens to licenses when the company changes.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economics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Matching service levels and repricing: module 4's battlefield, set in these clauses.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Commercial protections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holds, renewal caps, and discount persistence: the terms that outlive the deal.</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Oracle's standard paper is strong for Oracle in all five groups. Every improvement exists because a buyer asked at the right moment.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BIG FIVE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clauses that move the most money</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RISK IF LEFT STANDARD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BUYERS NEGOTIATE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Audit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Broad demands on short notice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45 days notice, defined scope, confidentiality, no script obligation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Affiliates and new entities fall outside coverage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affiliates, automatic inclusion of majority owned entities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 and M&amp;A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Consent required, leverage handed to Oracle at deal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Transfer rights for reorganizations, divestiture transition periods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Uncapped support and subscription increases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stated maximum uplift, in writing, per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future purchase starts from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Held net pricing on additional orders for a defined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Territory, matching service levels, repricing, cure periods, and precedence complete the ten. Sessions 17 and 38 work the deepest two.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Oracle's audit letter demands full LMS script output across the estate within two weeks. Your OMA says 45 days notice and reasonable scope. What governs?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letter. An audit demand overrides the contract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clause: the timeline, the scope, and what you provide are governed by the signed agreement, not the letter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keeps the auditors friendly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You can decline the audit entirely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1's question, aimed at an audit letter.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letter asks. The clause decides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letter. An audit demand overrides the contract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Your clause: the timeline, the scope, and what you provide are governed by the signed agreement, not the letter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keeps the auditors friendly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You can decline the audit entirely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audit right is real, you signed it, but its shape is exactly what the clause says: your notice period, reasonable scope, and, in most contracts, no obligation to run Oracle's specific scripts. Responding on the letter's terms instead of the clause's terms is how two week fire drills hand over unvetted data. A inverts the hierarchy, C trades contract rights for atmosphere, and D breaches a clause you did sign. The professional response cites the clause, proposes the contractual timeline, and controls the data flow. Calm, contractual, cooperative, in that order.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CONSTITUTION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audit clause, working parts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Notice and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much warning, and how often audits may run. Negotiated paper commonly reaches 45 days and once per year at most.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and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may be examined, and with what tooling. Your own verified data can satisfy most clauses; Oracle's scripts are a request, not a right.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Confidentiality.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your data goes and who sees it. Worth explicit language, because audit output feeds the sales motion.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Cure and resolution.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Time to remedy findings before escalation, and resolution at negotiated rates rather than list. The clause that pre-negotiates the ending.</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company divests a subsidiary. Post close, the subsidiary keeps running on your Oracle licenses. Covered?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licenses were valid when the subsidiary was acquired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Generally no: once it leaves the customer definition, its use is unlicensed. Transition rights must be negotiated before close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for as long as the support is paid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the divested company keeps using the same servers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is the customer, the day after closing?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2026-08-08T18:23:38Z</dcterms:created>
  <dcterms:modified xsi:type="dcterms:W3CDTF">2026-08-08T18:23:38Z</dcterms:modified>
</cp:coreProperties>
</file>