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2  ·  SESSION 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License types and grant language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Full use, ASFU, embedded, hosting, and term: five species of license, five different sets of rights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contract stack, the frozen rule, and the entitlement library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kind of license you actually hold, and what each kind permits.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Widen the license before you widen the workload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Just deploy it. It is the same database either way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Migrate the ASFU to full use through Oracle, or buy full use licenses for the new workload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the ISV for permission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needed if both applications share one server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ASFU scope is fixed by the paper, and only Oracle sells the wider right. There is a standard migration path from ASFU to full use, typically priced as the difference plus uplift, and negotiating it before deployment is dramatically cheaper than having an audit discover the custom app later. A is the finding, C misunderstands who owns the scope, the ISV sold you their slice and cannot widen Oracle's grant, and D repeats session two's lesson: hardware boundaries never substitute for license boundaries. Plan the species before the workload, always.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PATHS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Migration paths and their economics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ASFU to full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standard, negotiable path through Oracle, usually priced near the list difference. Cheapest when bundled into a larger deal.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Embedded to anything.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Effectively a repurchase. ESL discounts were the deepest, so the paper credit is smallest. Budget accordingly.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 to perpetual.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Possible at Oracle's discretion, rarely at favorable math. If the workload is permanent, term was the wrong species on day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timing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migration is cheapest before the new workload exists, and most expensive when an audit finds it running. Same money, opposite leverage.</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Classifying the estate, five steps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column added to session 6's entitlement library turns the taxonomy into protection.</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Tag the species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every license line in the library: full use, ASFU, embedded, hosting, or term.</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Map the scope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restricted lines, write the named application and permitted access path next to them.</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Check reality</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actually runs on and connects to each restricted deployment, honestly.</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Flag the clocks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Term end dates into the renewal calendar, before they become emergencies.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5 · Plan the widenings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Any workload growing beyond its species gets a migration plan before it deploys.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an afternoon of work against the library you built last session, and it closes the single most common class of contract findings.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SPECIES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species findings actually come from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BI tool on the embedded database.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Knowledge check 1, in production everywhere. The database works, so nobody asks whether the connection is allowed.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repurposed ASFU.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ERP database quietly becomes the company database, one integration at a time.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Hosting on internal grants.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product team ships a customer facing service on licenses scoped to internal business operations.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expired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term ended, the renewal lapsed, the software kept running. Unlicensed from the expiry date.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orphaned ISV.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vendor who sold your ASFU is gone or acquired. The restriction survives; your migration path just got harder to negotiate.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product team wants to launch a customer facing SaaS service on your existing full use database licenses. Licensed?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Full use means full use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Full use covers internal business operations. Serving third parties needs hosting rights, negotiated separately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if customers never connect to the database directly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if you buy enough NUP for the customers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Re-read the four scope markers. Which one governs this?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Internal business operations does not include your customers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Full use means full use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Full use covers internal business operations. Serving third parties needs hosting rights, negotiated separately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if customers never connect to the database directly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if you buy enough NUP for the customers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Full use is the widest internal species, but the grant's scope sentence says internal business operations, and a commercial service for third parties sits outside it. Hosting rights exist and are negotiable, before launch, on your timeline. A misreads the species name as unlimited, C repeats the multiplexing mistake from session 2, indirection never launders scope, and D solves a metric problem when the issue is the grant itself. If your company builds products on Oracle, this one sentence is worth an immediate check this week.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PRICED LIVE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8 license database, under four species</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134277"/>
                <a:gridCol w="3155019"/>
                <a:gridCol w="3155019"/>
                <a:gridCol w="283023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SPECIES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COST PROFILE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MAY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RIGHT BUYER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$380,000 at list, then 22%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internal workload, forever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general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ASFU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Meaningfully below full use, via the ISV</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named application, forever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Single purpose app estates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Embedded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deepest discount, inside the product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directly, 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Appliance style deployments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 1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Around $76,000 per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internal workload, until expiry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Genuinely temporary projects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prices for identical software. The discount is the scope you gave up, which is why every discount deserves the question: what did this paper take away?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species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Identical software ships under five different grants, and the price difference is exactly the scope difference: what may run, who may access, and for how long.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Restricted species fail silently, the software never enforces the paper, which is why embedded databases with BI tools attached are an audit fixture.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Classify the estate once, tag every line's species in the library, and plan every widening before the workload deploys, because migrations price by leverage, not by list.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8 · The clauses that matter most: audit, customer definition, territory, assignment, and the markup list for any Oracle negotiation.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Tag your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 the species column to the entitlement library: full use, ASFU, embedded, hosting, or term, per 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restricted sellers.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ISVs sold you ASFU or embedded licenses, and are they still in business?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one access path.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one restricted database and ask what actually connects to it. BI tools first.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hosting sentence.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any product your company sells runs on Oracle, read the grant scope this week, not next quarter.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Flag the clocks.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term licenses in the estate? End dates into the calendar, today.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check your Oracle license position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redresscompliance.com/how-to-check-oracle-license-information-three-options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Establishing what you hold, species included.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Hidden Oracle audit risks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redresscompliance.com/hidden-oracle-audit-risks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species findings, embedded access first among them.</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Challenging Oracle audit findings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redresscompliance.com/challenge-oracle-audit-findings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scope findings get contested and resolved.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migration deals fit inside larger negotiations.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vendor management,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Keeping the species discipline alive between renewals.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species.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Tell full use, ASFU, embedded, hosting, and term licenses apart on paper.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grant.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scope words in any license grant and know what they permit.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boundaries.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which access paths and workloads each species allows.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Plan migrations.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paths between species, and what each one costs.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Classify your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 a species column to the entitlement library from session 6.</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Same software, very different rights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Oracle license runs identical software. What differs is the paper: what you paid, and what you are allowed to do.</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License species in a typical estate, each with its own scope, seller, and price level.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Named application an ASFU license may support. Everything else on it is unlicensed.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perpetual list per year for a term license. Cheap until year six, and it expires.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a restricted license is worth outside its scope. The species decides the value.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5's restricted use grant was one species. Today is the full taxonomy, and your estate almost certainly holds at least three of them.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TAXONOMY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species, at a glance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Sorted from widest rights to narrowest. Price falls as scope narrows, which is exactly the trade being made.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Full use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standard license from Oracle directly. Any application, any internal use, the price list price.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ASFU</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Application specific full use, sold by an ISV with their product. One named application, discounted.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Embedded (ESL)</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Buried inside a vendor's product. No direct access at all, deepest discount, narrowest scope.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Hosting grants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rights to run your application for third parties. Standard grants cover internal use only.</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Term</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Time boxed licenses, now largely one year terms, around 20 percent of perpetual list per year.</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species is printed on the ordering document, usually in the license definition or a single scope sentence. Most estates have never looked.</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SIDE BY 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species compared</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41483"/>
                <a:gridCol w="2319867"/>
                <a:gridCol w="3618992"/>
                <a:gridCol w="329421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SPECIES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SELLS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ALLOWS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CATCH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Oracle directly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application, internal business operations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price, and support forever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ASFU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ISV, with their app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named application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Repurposing it is unlicensed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Embedded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ISV, invisible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Access only through the embedded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direct access breaches 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Hosting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Oracle, negotiated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Serving third parties from your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grants exclude this entirely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Oracle directly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use rights, for a fixed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expires, and renewals reprice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audit question for every restricted species is identical to session 5: list what actually touches the software, compare it to the grant.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ERP vendor's product includes an embedded Oracle database. Your BI team connects Tableau directly to it for reporting. Licensed?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The database came licensed with the ERP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Embedded licenses allow access only through the vendor's product. Direct connections need full use licenses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as long as Tableau only reads data</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if fewer than 25 people use the reports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the word embedded restricts.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Direct access breaches the embedded scope entirely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The database came licensed with the ERP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Embedded licenses allow access only through the vendor's product. Direct connections need full use licenses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as long as Tableau only reads data</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if fewer than 25 people use the reports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embedded license's entire bargain is invisibility: the database exists only to serve the vendor's product, and no one on your side touches it directly. One Tableau connection converts the deployment into unlicensed full use, priced at list, cores times factor. C fails because read access is access, and D imports a NUP minimum into a question that has nothing to do with metrics. This exact finding, a BI tool pointed at an embedded database, appears in audits constantly, because the database works perfectly when you connect to it. The software never enforces the paper.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WORDS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Reading grant language, four scope markers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Internal business operations.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standard full use scope. It covers your business, and excludes running the software as a service for anyone else.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named application.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ASFU grants name the ISV's product, precisely. The name is the scope: nothing else may run, connect, or store data.</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access path.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Embedded grants restrict how the software may be reached: only through the vendor's product, never directly.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grants carry an end date. On that date the right to run the software ends, not just the support.</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hold $200K of ASFU licenses under your ERP. You want that database to also serve a new custom application. What is the legitimate path?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Just deploy it. It is the same database either way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Migrate the ASFU to full use through Oracle, or buy full use licenses for the new workload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the ISV for permission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needed if both applications share one server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granted the ASFU scope, and who can widen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2026-08-08T18:23:38Z</dcterms:created>
  <dcterms:modified xsi:type="dcterms:W3CDTF">2026-08-08T18:23:38Z</dcterms:modified>
</cp:coreProperties>
</file>