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LICENSING MASTERY  |  MODULE 2  ·  SESSION 6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contract stack, read properly</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OMA, the ordering documents, and the support policies: what binds, in what order</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MODULE 1</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Complete: you can count any deployment and price any stack</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MODULE 2</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paper those counts live on. Five sessions, starting now.</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30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6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signed order binds Oracle, whatever the program status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rep's guidance. Programs change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signed order: the price hold binds Oracle through 2026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Current list price, because discounts never carry forward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depends on Oracle's approval this quarter</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special term on a signed ordering document is a contract right. Internal programs ending, reps rotating, price lists changing, none of it touches the signed paper. The practical failure is not legal, it is organizational: the buyer's team forgets the term exists, and quotes get accepted at worse pricing than the contract guarantees. That is the entitlement library's first payoff: extracted special terms, indexed, checked against every new quote. A, C, and D are all versions of letting conversation outrank contract.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MOVING PART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support policies, the one document that updates</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mechanism.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agreement incorporates the technical support policies by reference, and Oracle revises them over time. The current version applies at each renewal.</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Why it is built that way.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lets the support rules evolve without renegotiating a single contract. The annuity's protections, matching service levels, repricing, live here.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it means for you.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Support terms are the one part of your position that can worsen without your signature. Snapshot the version at each renewal and diff 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module 4 preview.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support reduction strategy runs through these policies. Knowing they move is the first step to negotiating around them.</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6 of 40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METHOD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Building the entitlement library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single artifact every later module depends on: audits, renewals, ULAs, and the capstone all start here.</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 Gather</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Every master, schedule, order, and amendment. Ask Oracle for copies if gaps exist; they must provide them.</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 Verify</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Check completeness against your support renewal lines: every CSI should trace to paper.</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 Index</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By CSI and by product: which order granted which licenses under which master.</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4 · Extract</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Special terms, custom definitions, price holds, restricted grants: one summary sheet.</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5 · Maintain</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Every new order and amendment lands in the library the week it is signed.</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library turns which signed document says so from a rhetorical question into a one hour lookup.</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6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PAPER TRAPS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contract positions actually fail</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missing amendment.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term was amended years ago and the estate argues from the superseded version. Completeness is the defense.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verbal promise.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Assurances from account teams that never reached paper. If it is not on a signed document, it does not exist.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Definition drift.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Different orders under different masters carry different definitions. Each purchase lives under its own vintage.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lost custom term.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predecessor negotiated a great clause nobody remembers. Unread paper is unclaimed money in both directions.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click through.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Cloud orders accepted online by administrators, on current standard terms, without review. Paper still, just paper nobody negotiated.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OMA incorporates the technical support policies. Oracle updates them next quarter. Which version governs your next support renewal?</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version in force when you signed the OMA, forever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current version at each renewal. That is the design</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Whichever version is more favorable to you</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Neither. Support policies are unsigned guidance like the partitioning policy</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This is the exception to the frozen at signature rule.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current version, at each renewal, by design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version in force when you signed the OMA, forever</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current version at each renewal. That is the design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Whichever version is more favorable to you</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Neither. Support policies are unsigned guidance like the partitioning policy</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Incorporation by reference to a document Oracle may update means the support rules follow the current version at each renewal, the deliberate exception to the frozen at signature principle from knowledge check 1. A applies the license rule to the wrong document, C is wishful thinking, and D confuses two very different documents: the support policies are incorporated into your signed agreement and bind, the partitioning policy is referenced by nothing you signed and binds nothing. Knowing exactly which unsigned feeling document actually binds is, honestly, half this course.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READ LIVE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ordering document, decoded line by line</a:t>
            </a:r>
            <a:endParaRPr lang="en-US" sz="27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155019"/>
                <a:gridCol w="3711787"/>
                <a:gridCol w="4407747"/>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LINE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SAYS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MEANS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Database EE, Processor, 16</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16 processor licenses at $19,000 net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60 percent discount off $47,500. Your benchmark anchor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Partitioning, Processor, 16</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Option follows the database 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 3's rule, visible on real paper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Special term, paragraph 4</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Net pricing holds for orders through 2026</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price hold worth six figures, if anyone remembers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Support, 22 percent of net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$66,880 per year, per the policies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annuity, attached at birth, governed by the moving document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Twenty minutes with one order produced a benchmark, a confirmation, a forgotten right, and a support baseline. That is the reading habit.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6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6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paper,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License terms freeze at signature, each purchase lives under its own vintage of paper, and older agreements often carry better terms than today's standard.</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support policies are the one deliberate exception, updating underneath you, which is why every renewal needs a version check.</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entitlement library, gathered, verified, indexed, extracted, maintained, turns every future dispute into a lookup, and it is the first artifact module 5 will reach for.</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7 · License types and grant language: full use, application specific, embedded, and the rights that travel with each.</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6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7</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Start the library.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three largest ordering documents plus their master agreement, in one folder, this week.</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five clauses.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 your master: definitions, grant, audit, assignment, precedence. Note anything nonstandard.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Extract the specials.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special term paragraph from those three orders, summarized on one sheet.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Trace one CSI.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Take one support renewal line and trace it back to its ordering document. Note how long it took.</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Date your vintages.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OLSA or OMA, and from which year? Each vintage is a different rulebook, and now you know which ones you hold.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Field tested Oracle negotiation strategies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redresscompliance.com/field-tested-oracle-negotiation-strategies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strong buyers do with the paper once they can read it.</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Dealing with Oracle sales tactics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redresscompliance.com/dealing-with-oracle-sales-tactics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conversation layer that tries to outrank your contracts, and how to keep the ledgers separate.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How to check your Oracle license position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redresscompliance.com/how-to-check-oracle-license-information-three-options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entitlement side of the library, built three different ways.</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licensing in M&amp;A due diligence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redresscompliance.com/cio-checklist-for-oracle-licensing-in-ma-due-diligence-steps-before-and-after-a-merger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the assignment clause from today's OMA table decides real money.</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vendor management, the buyer side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redresscompliance.com/a-guide-to-oracle-vendor-management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operating rhythm that keeps the library alive between renewals.</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6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6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Order the stack.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which document governs which question, and what outranks what.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an OMA.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Find the five clauses that matter in any master agreement, fast.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an ordering document.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Extract the metrics, the discount, and the special terms from any order.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Track the moving part.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Understand how the support policies update underneath you, by design.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the library.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Assemble the entitlement library that every later module depends 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paper decides, in four facts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Module 1 taught you to count. Module 2 is about the documents those counts are judged against.</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Frozen</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License definitions are fixed by the paper you signed at purchase. Today's website versions do not rewrite old orders.</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 line</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 single special term on an ordering document can carry a price hold or cap worth millions.</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Moving</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one exception: support policies update over time, and the current version applies at each renewal.</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 hour</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How fast a well run estate can produce its complete paper. Most companies need a month. Be the hour.</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 1's question, which signed document says so, now gets its full answer: this session is the map of the signed documents.</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6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STACK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layers that bind, one that pretends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 Oracle question resolves against this hierarchy. Learn the order and half of every dispute settles itself.</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Master agreement</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OMA today, OLSA in older estates: definitions, audit clause, territory, assignment.</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Schedules</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program schedules attached to the master: per product family terms and use rules.</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Ordering documents</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One per purchase: products, metrics, quantities, price, and the special terms.</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Support policies</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Incorporated by reference, updated by Oracle: the rules of the 22 percent annuity.</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Policy papers</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Partitioning, cloud counting: unsigned guidance. Contractual weight, zero. Audit weight, real.</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Precedence runs top down for license questions, but the ordering document's special terms can override the master where they say so.</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6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MASTER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five OMA clauses that decide everything later</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691045"/>
                <a:gridCol w="3990171"/>
                <a:gridCol w="4593336"/>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CLAUSE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CONTROLS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TO CHECK IN YOURS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Definitions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Processor, NUP, and every metric mean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Which version you signed, and any custom wording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License grant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you may run, where, and for whom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scope words: internal business operations, territory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Audit clause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Notice, frequency, and what you must provide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Notice period, scope limits, confidentiality terms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Assignment and M&amp;A</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happens to licenses in a deal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Whether transfers need consent, and on what terms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Order of precedence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Which document wins a conflict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Whether order level terms can override the master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Read these five clauses in your own OMA this week and you know more about your Oracle position than most sourcing teams ever learn.</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6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bought Database EE in 2015 under an OLSA. Which document defines the Processor metric for those licenses today?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current OMA published on oracle.com</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OLSA you signed in 2015, with that ordering document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current technology price list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technical support policies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Think about when a definition gets frozen.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paper you signed in 2015, frozen at signature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current OMA published on oracle.com</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OLSA you signed in 2015, with that ordering document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current technology price list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technical support policies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License terms freeze at signature: the 2015 OLSA and its order govern those licenses for as long as you hold them. That cuts both ways, and mostly in your favor, older paper sometimes carries friendlier definitions and rights than today's standard, which is why selling teams occasionally suggest repapering old licenses onto new agreements. A and C are living documents that govern new purchases, not old ones. D governs support pricing, and it is the one deliberate exception we cover in a few minutes.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ORDER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Inside an ordering document, four things to extract</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Products and metrics.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Each line names a program and its metric. This is where Processor versus NUP was decided, per purchase, forever.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Quantities and price.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net price against list is your discount, visible and documented. It anchors every future negotiation.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special terms.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Price holds, caps, custom definitions, restricted use grants: the negotiated paragraphs that outrank the standard terms.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CSI number.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customer support identifier that ties the order to its support stream. It is the key that indexes your whole estate.</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6 of 40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2022 ordering document grants a 60 percent discount on additional EE licenses for 4 years. Your rep says that program has been discontinued. What governs a purchase today?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rep's guidance. Programs change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signed order: the price hold binds Oracle through 2026</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Current list price, because discounts never carry forward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depends on Oracle's approval this quarter</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One of these is a signed document. The others are conversation.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2026-08-08T17:01:56Z</dcterms:created>
  <dcterms:modified xsi:type="dcterms:W3CDTF">2026-08-08T17:01:56Z</dcterms:modified>
</cp:coreProperties>
</file>