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ORACLE LICENSING MASTERY  |  MODULE 1  ·  SESSION 5 OF 40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Middleware and technology licensing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WebLogic, the technology stack, and the software that ships underneath other software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LAST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Virtualization: the cluster claim and the containment playbook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estate nobody inventories. Module 1 closes here. 30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30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19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$400,000, and the database underneath is separate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$200,000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$400,000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$800,000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$50,000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32 cores times the 0.5 factor is 16 processor licenses, times $25,000 is $400,000, plus $88,000 a year in support. A forgot one server, C forgot the core factor, and D priced Standard Edition while running a clustered portal, which is its own finding, since SE has no clustering rights at all. And remember the stack view: the same portal's database licenses were session 2's bill. Middleware is a second, parallel bill on the same hardware.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19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TIER DRIFT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SE trap, and features that decide editions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SE trap.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Standard Edition has no clustering. Configure a cluster on SE licenses and the estate silently owes the Enterprise price on every processor.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Features decide tiers.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Exactly like database options: what is configured, not what was intended, decides which edition you are consuming.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Suite creep.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Coherence caching and advanced high availability belong to WebLogic Suite. One helpful configuration change can double the tier.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parallel to session 3.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Same trap, same defense: inventory what features are actually enabled, map them to the edition you own, remediate the gap.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19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METHOD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middleware governance loop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3's loop, extended to the application layer. One afternoon per quarter covers most estates.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· Inventory domains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List every WebLogic domain and middleware install, including the ones under applications.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752344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52344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2935224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· Map deployments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2935224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runs on each domain, matched against full use and restricted grants.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47488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47488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5230368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· Check features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5230368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Clustering, Coherence, HA configuration: which edition is each domain actually consuming?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342632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42632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7525512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· Apply the math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7525512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Cores times factor per domain, cluster rules from session 4 included.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637776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637776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23" name="Text 21"/>
          <p:cNvSpPr/>
          <p:nvPr/>
        </p:nvSpPr>
        <p:spPr>
          <a:xfrm>
            <a:off x="9820656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· File the evidence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9820656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Dated inventory next to the database and cluster evidence from sessions 2 to 4.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7" name="Text 25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middleware loop reuses every skill from this module. That is why it closes module 1: nothing new, everything applied.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19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MIDDLEWARE TRAPS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middleware findings actually come from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came with the app.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restricted use assumption from knowledge check 1, repeated across every application team in the company.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prerequisite install.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Vendor installers that lay down WebLogic or a database silently. Installed counts, session 2's rule, and nobody logged it.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Clustering on SE.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tier drift finding: production estates configured for failover on licenses that exclude it.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forgotten rigs.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Dev, test, and training environments running full middleware stacks. They count like production, as always.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VMware multiplier.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Middleware VMs in general clusters inherit session 4's whole problem. The cluster claim applies to WebLogic exactly as it does to the database.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19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audit finds WebLogic on 12 servers. Your orders show 4 processor licenses and one application with a restricted use grant. Best opening move?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Pay the difference at list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Map every install to a grant, full use, restricted, or unmatched, before responding to anything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Uninstall WebLogic from 8 servers tonight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Argue that middleware is out of the audit's scope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Sessions 3 and 4 taught this posture. Apply it.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19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Map first, respond second, negotiate always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Pay the difference at list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Map every install to a grant, full use, restricted, or unmatched, before responding to anything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Uninstall WebLogic from 8 servers tonight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Argue that middleware is out of the audit's scope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mapping usually shrinks the finding before any negotiation: some installs sit under valid restricted grants, some are duplicates or dead environments, and what remains is a known number you negotiate from, not a surprise you react to. A pays the 3 to 5x opening bid, C is the mid audit panic move that can look like evidence tampering, and D fails because the audit clause covers the programs you licensed, middleware included. Same posture as sessions 3 and 4: facts first, contract anchored, resolution negotiated.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19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PRICED LIVE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application platform, the full stack bill</a:t>
            </a:r>
            <a:endParaRPr lang="en-US" sz="27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3155019"/>
                <a:gridCol w="3433403"/>
                <a:gridCol w="2412661"/>
                <a:gridCol w="2273469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LAYER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MATH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LIST COST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SUPPORT PER YEAR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Database EE, from session 2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16 licenses × $47,500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$760,000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$167,200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WebLogic EE, the app tier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16 licenses × $25,000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$400,000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$88,000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ODI, the integration tier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4 licenses × $30,000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$120,000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$26,400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platform, all layers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One system, three bills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$1,280,000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$281,600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stack view is the module 1 lesson: one business system, three licensing layers, every layer counted with the same rules.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19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5  ·  MODULE 1 COMPLETE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foundation, in 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Middleware is licensed exactly like the database, same metrics, same core factors, same cluster rules, and it hides because application teams install it as a prerequisite, never as a purchase.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Restricted use grants cover a named program for a named purpose, and everything beyond that scope is a full price finding waiting to be written.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1 is complete: you can count any deployment, price any stack, and build the evidence file, which is exactly what module 2 takes into the contracts.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 SESSION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6 · The contract stack: the OMA, the schedules, and the ordering documents, read clause by clause. Module 2 begins.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19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6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Homework, about one hour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Inventory the domains.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the middleware team for a list of WebLogic domains and what runs on each. This list usually does not exist yet.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the grants.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 your ordering documents, find every middleware line and every restricted use paragraph.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one cluster.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Pick one production WebLogic estate: which edition do you own, and is clustering configured?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Total the stack.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 one business system, add the database, middleware, and integration bills. That is your first full stack number.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Close the module file.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Sessions 2 through 5 built an evidence folder. Label it, date it, and bring your three largest ordering documents to session 6.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19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 deeper on today's themes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buyer side guides from Redress Compliance that expand on this session.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Hidden Oracle audit risks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redresscompliance.com/hidden-oracle-audit-risks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Middleware findings alongside the database and virtualization classics.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to check your Oracle license position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redresscompliance.com/how-to-check-oracle-license-information-three-options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Establishing entitlements across the whole stack, middleware included.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Conducting internal Oracle license audits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redresscompliance.com/conducting-internal-oracle-license-audits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governance loop, now covering every layer of module 1.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Challenging Oracle audit findings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redresscompliance.com/challenge-oracle-audit-findings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the mapping defense from knowledge check 3 plays out in practice.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Dealing with Oracle sales tactics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redresscompliance.com/dealing-with-oracle-sales-tactics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warm up for module 2: the commercial motion your contracts sit inside.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/ 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5  ·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 after this session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Map the stack.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 the middleware families and how each is licensed.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 WebLogic.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 the three editions, what separates them, and the counting rules they share with the database.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a restricted grant.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 when the WebLogic under an application is covered, and when it is not.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Spot tier drift.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Recognize when Standard Edition estates quietly use Enterprise features.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Close module 1.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the full foundation toolkit across the entire technology estate.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THIS MATTERS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estate nobody inventories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Middleware gets installed by application teams as a prerequisite, not purchased as a decision. That gap is the whole problem.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$45K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List per processor for WebLogic Suite, the top tier. Middleware prices rival the database.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50:1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processor to NUP price ratio, identical to the database. Session 2's breakeven rule carries over.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Named User Plus minimum per processor on WebLogic, gentler than the database's 25.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Same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Counting rules as sessions 2 and 4: cores times factor, and the cluster rules apply in full.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Everything module 1 taught you applies here unchanged. What changes is that nobody in the building thinks they bought this software.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STACK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middleware families, one habit of hiding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Each family ships inside or underneath something else, which is why estates discover them in audits instead of inventories.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WebLogic Server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application server under most Oracle applications. Three editions, priced per processor.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752344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52344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2935224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Integration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2935224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SOA Suite and Oracle Data Integrator: the pipes between systems, licensed like the database.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47488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47488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5230368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Analytics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5230368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BI stack: dashboards and reporting layered on the databases you already counted.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342632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42632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7525512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Identity &amp; security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7525512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Directory, access management, and governance products, often estate wide by design.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637776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637776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23" name="Text 21"/>
          <p:cNvSpPr/>
          <p:nvPr/>
        </p:nvSpPr>
        <p:spPr>
          <a:xfrm>
            <a:off x="9820656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Forms and legacy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9820656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Forms, Reports, and older app server estates: decades old, still licensed, still audited.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7" name="Text 25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common thread: an application team installed it to make something else work. Nobody filed it as an Oracle purchase decision.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PRICE LIST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WebLogic and friends, at list</a:t>
            </a:r>
            <a:endParaRPr lang="en-US" sz="2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3340608"/>
                <a:gridCol w="2783840"/>
                <a:gridCol w="5150104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PRODUCT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LIST PER PROCESSOR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THE MONEY BUYS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WebLogic Standard Edition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base application server. No clustering.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WebLogic Enterprise Edition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$25,000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Adds clustering and failover, the production feature set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WebLogic Suite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$45,000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Adds Coherence caching and the full high availability stack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Oracle Data Integrator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$30,000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ETL and data pipeline engine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SOA Suite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$57,500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integration platform, priced above the database itself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8155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8155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8155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NUP is one fiftieth of each figure with a 10 per processor floor. Support adds 22 percent of net per year, as always.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Oracle application came with WebLogic underneath it, at no extra charge. The dev team deploys a custom internal app onto that same WebLogic. Licensed?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Yes. The WebLogic came with the application, so anything on it is covered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No. The restricted use grant covers only the named application. The custom app needs full WebLogic licenses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if the custom app goes to production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WebLogic is free with any Oracle database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Think about what the word restricted restricts.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19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grant covers the named application, and nothing else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Yes. The WebLogic came with the application, so anything on it is covered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No. The restricted use grant covers only the named application. The custom app needs full WebLogic licenses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if the custom app goes to production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WebLogic is free with any Oracle database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Restricted use grants name a specific program and a specific purpose. The moment anything else runs on that server, the whole deployment needs full use licenses, counted with session 2's rules. A is the single most common middleware audit finding, C invents a production distinction that does not exist, use is use from session 3, and D confuses WebLogic with the far narrower rights that ship with some products. The audit test is simple: list what runs on the domain, compare it to the grant.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19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FINE PRINT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Restricted use grants, read properly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they are.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License rights bundled inside another product: the WebLogic under an Oracle application, the database under a packaged tool. Real rights, narrow scope.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two restrictions.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named program the software may support, and a purpose it may serve. Both must hold. Neither is negotiable after the fact.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they hide.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Ordering documents and license definitions name them, usually in one dense paragraph nobody reads until the audit.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audit test.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Auditors list every deployment on the middleware, then ask which grant covers each one. Anything unmatched is priced at full list.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19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WebLogic Enterprise Edition servers, 16 Intel cores each, running your customer portal. What does the WebLogic cost at list?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$200,000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$400,000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$800,000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$50,000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Session 2's arithmetic, applied to $25,000 per processor.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2026-08-08T17:01:56Z</dcterms:created>
  <dcterms:modified xsi:type="dcterms:W3CDTF">2026-08-08T17:01:56Z</dcterms:modified>
</cp:coreProperties>
</file>