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8  ·  SESSION 40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Capstone: the negotiation strategy</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One worked case: entitlements, position, leverage, and a twelve month plan across the whole estate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Running the Oracle relationship deliberately, all year</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whole course, applied to one deal. The finale. 32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32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40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Net the whole estate into one deal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Hide the exposure and hope the audit misses it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Net them into one position: the shelfware you will drop and the cloud or new spend you will commit become the currency to resolve the exposure in a single negotiated deal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Pay the exposure immediately at list, separately from everything else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Ignore the shelfware; only the exposure matters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central move of the capstone is refusing to let the estate be split into separate problems, because Oracle's advantage lives in that separation and the buyer's leverage lives in the whole. Here the reconciliation found two things at once: a genuine compliance exposure on database options, and large shelfware on support, and the instinct is to treat them separately, pay the exposure, and maybe address the waste later. B does the opposite and nets them: the shelfware you are prepared to drop, and the cloud or new spend you are willing to commit, become the currency to resolve the exposure inside one negotiated deal, so the compliance finding is settled not with a separate cash payment at list but as part of a transaction where you are also giving Oracle something it wants, a forward commitment, in exchange for terms, a cap, and closure. This is module 5's audit discipline joined to module 2's negotiation and session 39's whole relationship view: one estate, one deal, netted. A is the one move guaranteed to fail, hiding a known exposure from an audit that is already circling turns a manageable finding into a bad faith problem. C is the trap Oracle prefers, an exposure paid at list, in isolation, with no offsetting value captured and the shelfware left untouched, the most expensive possible resolution. D leaves money on the table, the shelfware is real savings and part of your currency, so ignoring it forfeits both the reduction and the leverage. The rule: a compliance exposure is not a bill to pay, it is a term to negotiate inside the whole estate, where your shelfware and your forward spend are the currency that buys a good outcome.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STEP 3</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Build the leverage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Leverage is not given; it is assembled, from alternatives, timing, and the value you can offer or withhold. This is where the earlier modules become power.</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Credible alternatives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Third party support for the mature estate, per session 19, OpenJDK for Java, per session 36, competitor clouds, per session 29. Real, costed options make every ask believable.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Timing you control</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Your renewal runway and Oracle's fiscal clock aligned, per sessions 35 and 39, so you engage when ready and use period end pricing without obeying its deadline.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Value to trade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forward cloud commitment, a consolidation, a reference, the things Oracle wants, offered deliberately in exchange for the caps, price holds, and closure you want.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Knowledge as leverage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reconciliation itself, per step 1, is leverage: you know the estate better than the account team, so you cannot be told what you need or bluffed about what you owe.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source of leverage here was taught earlier as its own lesson. The capstone insight is that they combine: alternatives, timing, tradeable value, and knowledge, assembled, are far more than their sum.</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STEP 4</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twelve month plan, sequenced</a:t>
            </a:r>
            <a:endParaRPr lang="en-US" sz="27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01736"/>
                <a:gridCol w="4312386"/>
                <a:gridCol w="4260430"/>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MOVE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MODULE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Months 1-3</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Reconcile entitlements to deployments; set the honest position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Modules 1, 2; session 25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Months 3-5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Value the ULA certification; decide exit or renew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Module 3; sessions 14, 38</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Months 4-7</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Cost the alternatives: third party support, OpenJDK, cloud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Sessions 19, 29, 36</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Months 6-9</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Right size support and SaaS; cap and price hold targets set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Sessions 18, 33, 35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Months 9-12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Negotiate the whole estate as one deal, on your timing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Modules 2, 5; session 39</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Ongoing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Run the relationship to the annual calendar thereafter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39</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plan sequences every module into one year. Notice the negotiation itself is the last step, not the first, because it can only be as strong as the eleven months of preparation behind it.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NEGOTIATION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the negotiation itself</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With position, leverage, and plan in hand, the negotiation is the straightforward part. It executes a strategy already built, rather than improvising under pressure.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deal, not four</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Database, support, cloud, Java, and the audit exposure resolved together, so value trades across the whole estate and Oracle cannot isolate the weakest point.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Structure over discount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Per sessions 33 and 34, the caps, price holds, exit rights, and metric definitions matter more than the headline discount, so those are what you hold firm on.</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Composure and facts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claim met with your own reconciled numbers, every deadline treated as information, every escalation handled calmly, per sessions 5 and 39.</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Closure that lasts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deal resolves the exposure, bounds the renewals, and sets the terms for years, so you are not back in the same position next cycle. Durable, not just cheap.</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negotiation built on eleven months of preparation is calm, because nothing in it is a surprise. The drama belongs to the unprepared; the prepared buyer is simply executing a plan.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Late in the negotiation, Oracle offers a deep one time discount to close everything this quarter, but resists the renewal caps and the audit closure you asked for. Hold or fold?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Fold; take the deep discount, the caps and closure can wait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Hold: the discount is a first term number, but the caps, price holds, and audit closure are what make the deal durable, so you hold structure over discount, per the whole course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Fold; a discount now is worth more than terms later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Walk away from the entire deal over the caps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lasts longer, a one time discount, or the caps and closure that govern every year after?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Structure over discount, one last time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Fold; take the deep discount, the caps and closure can wait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Hold: the discount is a first term number, but the caps, price holds, and audit closure are what make the deal durable, so you hold structure over discount, per the whole course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Fold; a discount now is worth more than terms later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Walk away from the entire deal over the caps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course's deepest lesson, offered one final time as the capstone's last test, and by now the answer should feel inevitable. Oracle is doing exactly what session 33 predicted: trading a large, visible, one time number, the deep discount, to keep the small looking clauses that actually govern the deal, the renewal caps, the price holds, and the audit closure. But those clauses are what make the deal durable: the caps bound every future renewal, the price holds protect your growth, and the audit closure ends the exposure for good rather than leaving it to resurface. Fold on them for a one time discount, and you have bought a cheap first term and an expensive every term after, with the audit still open, which is the precise mistake this course has warned against from module 4 onward. B holds structure over discount, taking the discount if it comes but never in exchange for the terms that last. A and C are the same surrender in different words, mistaking the visible number for the valuable one, and they undo eleven months of preparation at the final step. D overcorrects into theatrics, walking away from a deal you have built and want, when the move is simply to hold firm on the structure, which a prepared buyer with real alternatives and a strong position can do calmly. The rule, and the last rule of the course: the discount is the lever that lasts the least, so you never trade the structure that lasts the most to get more of it, not in session 33, and not here at the close.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OUTCOME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estate, negotiated as one</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09850"/>
                <a:gridCol w="4071366"/>
                <a:gridCol w="459333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THREAD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REACTIVE OUTCOME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CAPSTONE OUTCOME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Exposure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Paid at list in a separate audit settlement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Netted into the deal; closed with terms and a cap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Support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Renewed in full on the bloated base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Right sized; third party support priced as the alternative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ULA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Certified on optimistic, unverified numbers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Exited on measured numbers, acquisition accounted for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Java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Subscribed at headcount under audit pressure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Migrated to OpenJDK; the metric bill removed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Renewals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Uncapped, repeating the crisis next cycle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Capped and price held for years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Four crises, four full price outcomes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deal, structured, durable, and on your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Same estate, same Oracle, two endings. The reactive path pays full price four times over; the capstone path negotiates the whole estate once, from knowledge, and the difference is the entire value of the course.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40  ·  RECAP · COURSE COMPLETE</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strategy, and the course,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Every Oracle negotiation is four steps: assemble the entitlements and deployments, establish the honest position of exposure and waste, build the leverage from alternatives, timing, tradeable value, and knowledge, and run a twelve month plan that puts the negotiation last, after the preparation that makes it strong.</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estate is negotiated as one deal, not four, so shelfware and forward spend become the currency that resolves the audit exposure, and structure, the caps, price holds, exit rights, and closure, is held over the headline discount every time.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This is the whole course: Oracle licensing is not a series of emergencies but a single knowable position, and the prepared buyer, who measures first and owns the calendar, negotiates it deliberately, from knowledge, and wins the terms that last.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THE COURSE IS COMPLETE</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Forty sessions, from the counting rules to this capstone. You can now assemble, position, and negotiate an entire Oracle estate deliberately. Revisit any session anytime, and thank you for taking the course.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40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YOUR CAPSTONE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Your capstone, about two hours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Reconcile your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your own Oracle position, begin the entitlement to deployment reconciliation from step 1. Even a first pass reveals the shape.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your honest position.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page: your real exposure and your real waste, per step 2. The document Oracle would rather you never produced.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your leverage.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credible alternatives, your timing, and the value you could trade, per step 3. What power do you actually hold?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your twelve month plan.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Sequence your renewals, your ULA, your alternatives, and your negotiation across a year, per step 4 and session 39.</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Begin.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best time to start running your Oracle relationship deliberately was a year ago; the second best time is now. Start the reconciliation this week.</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Take the whole method further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resources from Redress Compliance that support the full strategy.</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CIO's Oracle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redresscompliance.com/cio-oracle-playbook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whole estate strategy, at executive level.</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negotiation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redresscompliance.com/oracle-negotiation-guide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negotiation method behind the capstone.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Software Asset Management for Oracle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redresscompliance.com/oracle-sam-guide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Building and keeping the reconciliation that step 1 requires.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audit defense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redresscompliance.com/oracle-audit-defense-guide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Resolving exposure inside a whole estate deal, per module 5.</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How Redress Compliance helps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redresscompliance.com/contact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When you want the method applied to your numbers, on contingency.</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40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40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Assemble the position.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Pull entitlements, deployments, and contracts into one clear picture of what you own and use.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Establish the truth.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Turn that picture into an honest compliance position, before Oracle does it for you.</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leverage.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Identify alternatives, timing, and consolidation that give you real negotiating power.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plan.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Sequence a twelve month plan across licensing, support, cloud, and audit exposure.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strategy.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See the whole course applied as one coherent negotiation, from counting to close.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CAPSTONE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Forty sessions, one negotiation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This session takes a real shaped estate through the whole method, from counting to close. Every module returns, in sequence, as one strategy rather than forty separate lessons.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steps of any Oracle strategy: assemble the entitlements, establish the position, build the leverage, and run the plan. The whole course collapses into these four.</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Unified position. Not a database deal, a support deal, a cloud deal, and an audit handled separately, but one estate negotiated as a whole, which is where the leverage compounds.</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12mo</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planning horizon, per session 39. The strategy is sequenced across a year, so every renewal, event, and negotiation lands when you are ready, not when Oracle prompts.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New concepts in this session. Everything here you already learned; the capstone is assembly, not addition. Mastery is putting the pieces together into one move.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capstone proves the thesis of the whole course: Oracle licensing is not a series of emergencies but a single, knowable position that a prepared buyer negotiates deliberately.</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CASE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estate on the table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global manufacturer, mid renewal cycle, with a mixed Oracle estate and a live audit hint. The shape is deliberately typical; the method is what generalizes.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Database and options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large on premises Database estate with options and packs, some deployed and unverified, per modules 1 and 2, plus virtualization exposure from session 4.</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ULA, near its end</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 unlimited agreement approaching certification, per module 3, with cloud deployments and an acquisition that certification must account for, per sessions 14 and 38.</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Support and the cloud pull</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heavy annual support bill, per module 4, and Oracle pressing OCI and Fusion, per modules 6 and 7, as the alternative to a hard renewal.</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Java, apps, and an audit hint</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 unmeasured Java estate from session 36, mature applications from session 37, and a friendly LMS enquiry that signals an audit, per module 5.</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thread the course covered is present at once, which is realistic: a real estate is never one product or one problem. The strategy is to see it whole, then sequence the work.</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STEP 1</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Assemble the entitlements and deployments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Everything starts with the counting from module 1. You cannot negotiate, or defend, a position you have not measured.</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Gather every entitlement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contract, order, and amendment, into one entitlement library, per session 25. What you own, on what metric, in what territory, under which agreement.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Measure every deployment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Actual usage against each entitlement: processors, users, options, cloud, Java, applications. The deployment baseline is the other half of the picture.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Reconcile the two</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Deployment against entitlement, product by product, to find the gaps in both directions, the shelfware you overpay for and the exposure you under license.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This is the foundation</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later step, position, leverage, plan, rests on this reconciliation. An organization that has done it negotiates from knowledge; one that has not negotiates from hope.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Step 1 is unglamorous and decisive. The buyer who has reconciled entitlements to deployments knows more about the estate than Oracle does, and that knowledge is the root of all the leverage that follows.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manufacturer wants to open renewal talks immediately to catch Oracle's year end discount, but has not finished reconciling entitlements to deployments. What comes first?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Open talks now; the year end discount is too good to miss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Finish the reconciliation first: without knowing your true position you cannot size the deal, spot the exposure, or negotiate from anything but hope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Skip the counting; Oracle's numbers are authoritative anyway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Open talks and reconcile afterward if there is time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Can you negotiate a position, or defend against an audit, that you have not yet measured?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Never negotiate a position you have not measured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Open talks now; the year end discount is too good to miss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Finish the reconciliation first: without knowing your true position you cannot size the deal, spot the exposure, or negotiate from anything but hope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Skip the counting; Oracle's numbers are authoritative anyway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Open talks and reconcile afterward if there is time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whole course in one decision, and it is the same lesson as session 39's year end trap, now at the scale of a full strategy. The year end discount is real, but opening talks before you have reconciled entitlements to deployments means negotiating blind: you cannot size the deal correctly because you do not know your true quantities, you cannot spot the audit exposure the friendly LMS enquiry is probing, and you cannot tell shelfware you should drop from growth you should price, so you would be bargaining from Oracle's numbers and your own hope. B puts the counting first, because step 1 is the foundation every other step stands on, and a few weeks spent reconciling is what converts the entire negotiation from reactive to informed. The year end discount recurs every period, per session 39, so it is never a reason to skip the measurement that protects you. A chases a recurring discount by sacrificing the one thing, knowledge of your own position, that the discount cannot replace. C surrenders the most basic leverage there is, your own count, and accepts Oracle's numbers, which are built to Oracle's advantage and are exactly what an audit would assert. D pretends sequencing is optional, but a negotiation opened before the reconciliation is one where the facts arrive too late to use. The rule, and the first rule of the capstone: measure first, then negotiate, because every advantage in this course begins with knowing your own estate better than the vendor does.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STEP 2</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Establish the honest position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With the numbers in hand, turn them into a clear eyed position: where you are compliant, where you are exposed, and where you are wasting money.</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Name the exposure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Where deployment exceeds entitlement, options unlicensed, virtualization uncounted, Java unmeasured, before Oracle names it for you in an audit, per module 5. Own the number first.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Name the waste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Where entitlement exceeds deployment, shelfware, over tiered users, dormant modules, support on unused licenses, the savings hiding in your own estate, per sessions 18 and 35.</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Value the ULA honestly</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certification will actually count, per module 3, including the acquisition and the cloud, so the ULA is exited or renewed on real numbers, not optimistic ones.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honest ledger</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Exposure and waste on one page. This is your true position, and it is almost always both better and worse than assumed, which is exactly why measuring it changes the deal.</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honest position is uncomfortable and empowering at once. It replaces anxiety about what Oracle might find with a plan for what you already know, which is the only ground you can negotiate from.</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Reconciliation reveals both a real compliance exposure on database options and large shelfware on support. Oracle's audit hint is circling. How do you use this?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Hide the exposure and hope the audit misses it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Net them into one position: the shelfware you will drop and the cloud or new spend you will commit become the currency to resolve the exposure in a single negotiated deal</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Pay the exposure immediately at list, separately from everything else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Ignore the shelfware; only the exposure matters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Are the exposure and the waste two separate problems, or two sides of one negotiation?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2026-08-09T12:16:15Z</dcterms:created>
  <dcterms:modified xsi:type="dcterms:W3CDTF">2026-08-09T12:16:15Z</dcterms:modified>
</cp:coreProperties>
</file>